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9" r:id="rId2"/>
    <p:sldId id="261" r:id="rId3"/>
    <p:sldId id="280" r:id="rId4"/>
    <p:sldId id="281" r:id="rId5"/>
    <p:sldId id="283" r:id="rId6"/>
    <p:sldId id="262" r:id="rId7"/>
    <p:sldId id="264" r:id="rId8"/>
    <p:sldId id="284" r:id="rId9"/>
    <p:sldId id="285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12" userDrawn="1">
          <p15:clr>
            <a:srgbClr val="A4A3A4"/>
          </p15:clr>
        </p15:guide>
        <p15:guide id="4" pos="7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14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1032" y="144"/>
      </p:cViewPr>
      <p:guideLst>
        <p:guide orient="horz" pos="2160"/>
        <p:guide pos="3840"/>
        <p:guide pos="312"/>
        <p:guide pos="7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E00BBB-8644-4617-931A-0A7A57180F67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5E5A86-E403-4170-818F-B68774473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47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/>
              <a:t>Picture source: commons.wikimedia.org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488C27-835A-4186-821D-608FF05A6457}" type="slidenum">
              <a:rPr lang="en-ID" smtClean="0"/>
              <a:t>3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85658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/>
              <a:t>Picture source: commons.wikimedia.org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488C27-835A-4186-821D-608FF05A6457}" type="slidenum">
              <a:rPr lang="en-ID" smtClean="0"/>
              <a:t>4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55916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35f391192_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Google Shape;304;g35f391192_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07431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35f391192_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Google Shape;304;g35f391192_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9659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9A552-8D31-4175-8361-4EC40D929F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490B8B-5901-461B-9AC5-4008327453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A37805-248C-4054-9E3D-01C38A046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B86C-5296-43CE-8949-075120658F96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8E525-6579-4802-A211-2269D2080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8EBBF-14EC-465C-9A32-25128AAE6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655B-71EA-4E33-87A1-78DF9B9B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892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3D897-A316-46D9-AB23-8C58641A3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80903B-5E3B-4A94-A141-2028CE816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C4F83C-0B34-4006-9D48-BD8DE20E8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B86C-5296-43CE-8949-075120658F96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6F2D14-8F29-4852-A24F-2E3404BEE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BE9482-2755-4AF7-BE03-2C9E0EB01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655B-71EA-4E33-87A1-78DF9B9B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693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4E4777-E0FB-47FE-AEF9-893E32EC96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BAC441-C082-48DE-AE87-E15D93BA74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E5392-2BD5-41AB-8978-311B4B21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B86C-5296-43CE-8949-075120658F96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F6363-DFBB-491B-9889-4CCC54C20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D82FDD-E468-4FD6-A481-47C9A82F3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655B-71EA-4E33-87A1-78DF9B9B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25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6780042"/>
            <a:ext cx="12192000" cy="77958"/>
            <a:chOff x="0" y="6693778"/>
            <a:chExt cx="9144000" cy="77958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6693778"/>
              <a:ext cx="2383277" cy="77819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 sz="180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2383277" y="6693915"/>
              <a:ext cx="6760723" cy="77821"/>
            </a:xfrm>
            <a:prstGeom prst="rect">
              <a:avLst/>
            </a:prstGeom>
            <a:gradFill flip="none" rotWithShape="1">
              <a:gsLst>
                <a:gs pos="77000">
                  <a:srgbClr val="00B0F0"/>
                </a:gs>
                <a:gs pos="0">
                  <a:srgbClr val="0092DA"/>
                </a:gs>
                <a:gs pos="10000">
                  <a:srgbClr val="94DEF9"/>
                </a:gs>
                <a:gs pos="21000">
                  <a:schemeClr val="bg1"/>
                </a:gs>
                <a:gs pos="100000">
                  <a:srgbClr val="0070C0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 sz="1800">
                <a:solidFill>
                  <a:prstClr val="white"/>
                </a:solidFill>
              </a:endParaRPr>
            </a:p>
          </p:txBody>
        </p:sp>
      </p:grp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153600" y="158744"/>
            <a:ext cx="10515600" cy="439200"/>
          </a:xfrm>
        </p:spPr>
        <p:txBody>
          <a:bodyPr>
            <a:noAutofit/>
          </a:bodyPr>
          <a:lstStyle>
            <a:lvl1pPr>
              <a:defRPr sz="2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51937" y="583128"/>
            <a:ext cx="6728884" cy="5832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1112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>
            <a:extLst>
              <a:ext uri="{FF2B5EF4-FFF2-40B4-BE49-F238E27FC236}">
                <a16:creationId xmlns:a16="http://schemas.microsoft.com/office/drawing/2014/main" id="{F0CE0315-44A0-4AF5-9638-80124F835E25}"/>
              </a:ext>
            </a:extLst>
          </p:cNvPr>
          <p:cNvSpPr/>
          <p:nvPr userDrawn="1"/>
        </p:nvSpPr>
        <p:spPr>
          <a:xfrm>
            <a:off x="10686252" y="6006513"/>
            <a:ext cx="1514475" cy="15144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F51B43-2B62-49C8-8E67-DB887B56A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365125"/>
            <a:ext cx="11186160" cy="701731"/>
          </a:xfrm>
        </p:spPr>
        <p:txBody>
          <a:bodyPr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75739-6CBC-4D4F-8D42-C4D821DC3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540" y="1304695"/>
            <a:ext cx="11170920" cy="487226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72D077-3597-46AE-BBAB-6001D4C9B15E}"/>
              </a:ext>
            </a:extLst>
          </p:cNvPr>
          <p:cNvSpPr txBox="1"/>
          <p:nvPr userDrawn="1"/>
        </p:nvSpPr>
        <p:spPr>
          <a:xfrm>
            <a:off x="399073" y="6455975"/>
            <a:ext cx="2270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www. sciencetemplate.com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2C8D43F-51CA-4EF7-B123-6634794CB686}"/>
              </a:ext>
            </a:extLst>
          </p:cNvPr>
          <p:cNvCxnSpPr>
            <a:cxnSpLocks/>
          </p:cNvCxnSpPr>
          <p:nvPr userDrawn="1"/>
        </p:nvCxnSpPr>
        <p:spPr>
          <a:xfrm flipH="1">
            <a:off x="2377454" y="6607176"/>
            <a:ext cx="757934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9C4717D-E1EB-4431-B606-431807B9F70F}"/>
              </a:ext>
            </a:extLst>
          </p:cNvPr>
          <p:cNvSpPr txBox="1"/>
          <p:nvPr userDrawn="1"/>
        </p:nvSpPr>
        <p:spPr>
          <a:xfrm>
            <a:off x="10846190" y="6394419"/>
            <a:ext cx="522850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fld id="{40876BFF-1584-4FA6-A406-00684317F9C8}" type="slidenum">
              <a:rPr lang="en-US" sz="1800" b="1" smtClean="0">
                <a:solidFill>
                  <a:schemeClr val="bg1"/>
                </a:solidFill>
              </a:rPr>
              <a:t>‹#›</a:t>
            </a:fld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53F4CBA-BADC-4C10-83C9-8484392E70CF}"/>
              </a:ext>
            </a:extLst>
          </p:cNvPr>
          <p:cNvSpPr txBox="1"/>
          <p:nvPr userDrawn="1"/>
        </p:nvSpPr>
        <p:spPr>
          <a:xfrm>
            <a:off x="9748438" y="6455975"/>
            <a:ext cx="9225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P A G E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8E52070-179F-461A-8374-460FDF3B805E}"/>
              </a:ext>
            </a:extLst>
          </p:cNvPr>
          <p:cNvSpPr/>
          <p:nvPr userDrawn="1"/>
        </p:nvSpPr>
        <p:spPr>
          <a:xfrm>
            <a:off x="11807475" y="5768674"/>
            <a:ext cx="318802" cy="31880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60EDB42-475D-4D1F-914F-956DE9736BFC}"/>
              </a:ext>
            </a:extLst>
          </p:cNvPr>
          <p:cNvSpPr/>
          <p:nvPr userDrawn="1"/>
        </p:nvSpPr>
        <p:spPr>
          <a:xfrm>
            <a:off x="11571255" y="5597509"/>
            <a:ext cx="171165" cy="17116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D0B7551-4773-438A-A6E2-BA0107652539}"/>
              </a:ext>
            </a:extLst>
          </p:cNvPr>
          <p:cNvSpPr/>
          <p:nvPr userDrawn="1"/>
        </p:nvSpPr>
        <p:spPr>
          <a:xfrm>
            <a:off x="11906755" y="5548866"/>
            <a:ext cx="97285" cy="9728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134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40CE2-4AFD-4D11-9650-AFE22CEA3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52A820-8402-4724-895E-9855DA4C66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41765-7319-4410-B013-0F869E28D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B86C-5296-43CE-8949-075120658F96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F8A38-5AF3-4272-A0DB-FFE3FA78F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31A7C1-22FE-40A4-A351-97C108CA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655B-71EA-4E33-87A1-78DF9B9B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759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C6DAD-094C-4958-8292-27CCB5F06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08CFC-6090-4719-BA94-43428E12AE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F64BEF-0C76-4118-AD08-26F1CA233A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3176E3-2E19-4595-BBB1-D2025C5CA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B86C-5296-43CE-8949-075120658F96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48D166-7C13-45C5-94A5-2CB141AF2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6E609C-3A73-42F2-BC5E-F0D62C856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655B-71EA-4E33-87A1-78DF9B9B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379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F6AB2-ACDA-4D3A-B55D-5F232058E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4E7EDD-7FB3-43C9-AB40-2913AF39BF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34E426-5227-49E3-915F-3D840CA198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E5E4C9-DB48-45F7-AE89-B31F7D250E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753CEA-BD67-40B9-BD88-3D86113B2E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0C9CA7-2978-47F0-AE1A-C313712F6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B86C-5296-43CE-8949-075120658F96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4F1EE7-61D3-48F8-A60F-07470671F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1B3CC9-5535-4219-89D4-99BCF2C37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655B-71EA-4E33-87A1-78DF9B9B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676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8CA4D-ACDE-4FAD-8063-BBA8DFDF5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276787-9818-47F9-BA13-29F8E11AB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B86C-5296-43CE-8949-075120658F96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D2622F-2CDC-4EAB-9CC1-F8AB0F401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2DD06E-43BF-455E-9BB2-A9403344A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655B-71EA-4E33-87A1-78DF9B9B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05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4FD521-D74A-47F7-9C29-6849C9B28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B86C-5296-43CE-8949-075120658F96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4681AD-5BD5-4F79-AABB-1E4D2DD82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9A1BDD-37EA-4C21-BDFB-9FC5F36FD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655B-71EA-4E33-87A1-78DF9B9B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631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55B24-951D-4CFD-89AC-84836011C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CE5B6-2C0A-4837-98EC-CBD4C6B53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F9453-D106-4973-AF28-FA6A2E2930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89392A-900D-4B6C-A712-A47FFFA64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B86C-5296-43CE-8949-075120658F96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4DE0AD-8EBC-45C0-8EC3-76B67CC21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48A4AD-656F-4DAA-BDC7-45815084E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655B-71EA-4E33-87A1-78DF9B9B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759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E0183-5D8E-441B-A95B-16888AD7C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28AA48-902E-4EC1-9DB4-74F43B4E4D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6C17DD-862D-4482-A80D-345607653A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0600CF-CED3-4B46-81BB-4331566E7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B86C-5296-43CE-8949-075120658F96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2013C6-A86D-4E13-9A96-4F5D45517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7DF9F8-F241-49FA-B202-B75B93973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655B-71EA-4E33-87A1-78DF9B9B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356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64460D-54D5-4BD5-A891-09EE9C1D1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365125"/>
            <a:ext cx="11186160" cy="590931"/>
          </a:xfrm>
          <a:prstGeom prst="rect">
            <a:avLst/>
          </a:prstGeom>
        </p:spPr>
        <p:txBody>
          <a:bodyPr vert="horz" lIns="91440" tIns="45720" rIns="91440" bIns="45720" rtlCol="0" anchor="t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451AFA-C82F-46FF-8EFB-C5ED75FFE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300" y="1168400"/>
            <a:ext cx="11186160" cy="5008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D8383-C8B8-4D15-9D40-1E4AF2EC91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8B86C-5296-43CE-8949-075120658F96}" type="datetimeFigureOut">
              <a:rPr lang="en-US" smtClean="0"/>
              <a:t>4/3/2021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E0F7D-DCAD-40C6-8058-05AAA0669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DDF82B-C6BF-4667-B043-03B4944788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4655B-71EA-4E33-87A1-78DF9B9B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72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a.ugal.ro/" TargetMode="External"/><Relationship Id="rId2" Type="http://schemas.openxmlformats.org/officeDocument/2006/relationships/hyperlink" Target="http://www.ugal.ro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>
            <a:extLst>
              <a:ext uri="{FF2B5EF4-FFF2-40B4-BE49-F238E27FC236}">
                <a16:creationId xmlns:a16="http://schemas.microsoft.com/office/drawing/2014/main" id="{2FCF74F7-3105-4BF6-8CD3-EE14AB28B519}"/>
              </a:ext>
            </a:extLst>
          </p:cNvPr>
          <p:cNvSpPr txBox="1"/>
          <p:nvPr/>
        </p:nvSpPr>
        <p:spPr>
          <a:xfrm>
            <a:off x="1226141" y="2818862"/>
            <a:ext cx="91585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  <a:cs typeface="Segoe UI Semibold" panose="020B0702040204020203" pitchFamily="34" charset="0"/>
              </a:rPr>
              <a:t>Presentation title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31F170C-EA02-44DF-807D-9D5C57C5874F}"/>
              </a:ext>
            </a:extLst>
          </p:cNvPr>
          <p:cNvSpPr txBox="1"/>
          <p:nvPr/>
        </p:nvSpPr>
        <p:spPr>
          <a:xfrm>
            <a:off x="3580668" y="5303047"/>
            <a:ext cx="1994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Segoe UI Semibold" panose="020B0702040204020203" pitchFamily="34" charset="0"/>
              </a:rPr>
              <a:t>Coordinators: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C1C7ED6-F066-4229-9BD1-20F8CCF8D8AE}"/>
              </a:ext>
            </a:extLst>
          </p:cNvPr>
          <p:cNvSpPr txBox="1"/>
          <p:nvPr/>
        </p:nvSpPr>
        <p:spPr>
          <a:xfrm>
            <a:off x="8100948" y="4115405"/>
            <a:ext cx="14913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Segoe UI Semibold" panose="020B0702040204020203" pitchFamily="34" charset="0"/>
              </a:rPr>
              <a:t>Authors:</a:t>
            </a:r>
          </a:p>
        </p:txBody>
      </p:sp>
      <p:sp>
        <p:nvSpPr>
          <p:cNvPr id="3907" name="Oval 3906">
            <a:extLst>
              <a:ext uri="{FF2B5EF4-FFF2-40B4-BE49-F238E27FC236}">
                <a16:creationId xmlns:a16="http://schemas.microsoft.com/office/drawing/2014/main" id="{1D501501-25E9-43D8-B178-8AEF3C68F506}"/>
              </a:ext>
            </a:extLst>
          </p:cNvPr>
          <p:cNvSpPr/>
          <p:nvPr/>
        </p:nvSpPr>
        <p:spPr>
          <a:xfrm>
            <a:off x="9724571" y="-177553"/>
            <a:ext cx="2766312" cy="24841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8" name="Oval 3907">
            <a:extLst>
              <a:ext uri="{FF2B5EF4-FFF2-40B4-BE49-F238E27FC236}">
                <a16:creationId xmlns:a16="http://schemas.microsoft.com/office/drawing/2014/main" id="{AF909C1D-70A8-4F4C-ABBD-C020478170F0}"/>
              </a:ext>
            </a:extLst>
          </p:cNvPr>
          <p:cNvSpPr/>
          <p:nvPr/>
        </p:nvSpPr>
        <p:spPr>
          <a:xfrm>
            <a:off x="9441544" y="57695"/>
            <a:ext cx="2850910" cy="26674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9" name="Oval 3908">
            <a:extLst>
              <a:ext uri="{FF2B5EF4-FFF2-40B4-BE49-F238E27FC236}">
                <a16:creationId xmlns:a16="http://schemas.microsoft.com/office/drawing/2014/main" id="{A0E05610-7FDF-436A-8AC2-A2A890D08D9C}"/>
              </a:ext>
            </a:extLst>
          </p:cNvPr>
          <p:cNvSpPr/>
          <p:nvPr/>
        </p:nvSpPr>
        <p:spPr>
          <a:xfrm>
            <a:off x="186431" y="3687926"/>
            <a:ext cx="2998119" cy="3103491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10" name="Oval 3909">
            <a:extLst>
              <a:ext uri="{FF2B5EF4-FFF2-40B4-BE49-F238E27FC236}">
                <a16:creationId xmlns:a16="http://schemas.microsoft.com/office/drawing/2014/main" id="{5C958650-2276-4E37-9350-7276A721BE9D}"/>
              </a:ext>
            </a:extLst>
          </p:cNvPr>
          <p:cNvSpPr/>
          <p:nvPr/>
        </p:nvSpPr>
        <p:spPr>
          <a:xfrm>
            <a:off x="435006" y="4106450"/>
            <a:ext cx="2466517" cy="268496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4" name="Oval 3913">
            <a:extLst>
              <a:ext uri="{FF2B5EF4-FFF2-40B4-BE49-F238E27FC236}">
                <a16:creationId xmlns:a16="http://schemas.microsoft.com/office/drawing/2014/main" id="{BFD8066E-B2D5-40D4-8C62-079A1531C0B2}"/>
              </a:ext>
            </a:extLst>
          </p:cNvPr>
          <p:cNvSpPr/>
          <p:nvPr/>
        </p:nvSpPr>
        <p:spPr>
          <a:xfrm>
            <a:off x="2390826" y="5303047"/>
            <a:ext cx="1400629" cy="1400629"/>
          </a:xfrm>
          <a:prstGeom prst="ellipse">
            <a:avLst/>
          </a:prstGeom>
          <a:solidFill>
            <a:schemeClr val="bg2">
              <a:alpha val="42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149917"/>
              </p:ext>
            </p:extLst>
          </p:nvPr>
        </p:nvGraphicFramePr>
        <p:xfrm>
          <a:off x="0" y="-98598"/>
          <a:ext cx="4481766" cy="907163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4481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26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6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spc="6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MINISTERUL EDUCAȚIEI</a:t>
                      </a:r>
                      <a:endParaRPr lang="en-US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6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spc="6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UNIVERSITATEA „DUNĂREA DE JOS” DIN GALAȚI</a:t>
                      </a:r>
                      <a:endParaRPr lang="en-US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6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spc="6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FACULTATEA ȘTIINȚA ȘI INGINERIA ALIMENTELOR</a:t>
                      </a:r>
                      <a:endParaRPr lang="en-US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6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u="sng" spc="60" dirty="0">
                          <a:solidFill>
                            <a:srgbClr val="0070C0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www.ugal.ro</a:t>
                      </a:r>
                      <a:r>
                        <a:rPr lang="fr-FR" sz="1200" b="1" spc="60" dirty="0">
                          <a:solidFill>
                            <a:srgbClr val="0070C0"/>
                          </a:solidFill>
                          <a:effectLst/>
                        </a:rPr>
                        <a:t>, </a:t>
                      </a:r>
                      <a:r>
                        <a:rPr lang="fr-FR" sz="1200" b="1" u="sng" spc="60" dirty="0">
                          <a:solidFill>
                            <a:srgbClr val="0070C0"/>
                          </a:solidFill>
                          <a:effectLst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www.sia.ugal.ro</a:t>
                      </a:r>
                      <a:r>
                        <a:rPr lang="fr-FR" sz="1200" b="1" spc="6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endParaRPr lang="en-US" sz="1200" b="1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9" name="Picture 28" descr="C:\Users\Nico\Desktop\Sigla SIA_v2B_blue_rezervat fundal inchis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6806" y="57695"/>
            <a:ext cx="1828800" cy="182880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0"/>
          <p:cNvSpPr/>
          <p:nvPr/>
        </p:nvSpPr>
        <p:spPr>
          <a:xfrm>
            <a:off x="2104207" y="1243715"/>
            <a:ext cx="77601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STUDENT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SCIENTIFIC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COMMUNICATION</a:t>
            </a:r>
            <a:r>
              <a:rPr lang="ro-RO" sz="20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S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SESSION</a:t>
            </a:r>
            <a:r>
              <a:rPr lang="ro-RO" sz="20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, 202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900486" y="1886495"/>
            <a:ext cx="98098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sz="20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Sustainable Foods for a Safety Future: A Healthy and Quality Life Vision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257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>
            <a:extLst>
              <a:ext uri="{FF2B5EF4-FFF2-40B4-BE49-F238E27FC236}">
                <a16:creationId xmlns:a16="http://schemas.microsoft.com/office/drawing/2014/main" id="{9A6B54D2-D070-4573-9072-B447DD07CE97}"/>
              </a:ext>
            </a:extLst>
          </p:cNvPr>
          <p:cNvGrpSpPr/>
          <p:nvPr/>
        </p:nvGrpSpPr>
        <p:grpSpPr>
          <a:xfrm>
            <a:off x="-340978" y="1708232"/>
            <a:ext cx="6177056" cy="5623047"/>
            <a:chOff x="-1755175" y="1059251"/>
            <a:chExt cx="8722031" cy="7881549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81054E12-04CB-416A-982A-536C1A8880E8}"/>
                </a:ext>
              </a:extLst>
            </p:cNvPr>
            <p:cNvSpPr/>
            <p:nvPr/>
          </p:nvSpPr>
          <p:spPr>
            <a:xfrm>
              <a:off x="-1250561" y="1059251"/>
              <a:ext cx="7135358" cy="713535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FF246F02-0543-4949-85A0-E6E2DE9B5DCF}"/>
                </a:ext>
              </a:extLst>
            </p:cNvPr>
            <p:cNvGrpSpPr/>
            <p:nvPr/>
          </p:nvGrpSpPr>
          <p:grpSpPr>
            <a:xfrm>
              <a:off x="-1755175" y="1805442"/>
              <a:ext cx="8722031" cy="7135358"/>
              <a:chOff x="-1755175" y="1805442"/>
              <a:chExt cx="8722031" cy="7135358"/>
            </a:xfrm>
          </p:grpSpPr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BF750758-56BD-431E-B39F-C85A56E760F5}"/>
                  </a:ext>
                </a:extLst>
              </p:cNvPr>
              <p:cNvSpPr/>
              <p:nvPr/>
            </p:nvSpPr>
            <p:spPr>
              <a:xfrm>
                <a:off x="-1755175" y="1805442"/>
                <a:ext cx="7135358" cy="7135358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4" name="Group 4">
                <a:extLst>
                  <a:ext uri="{FF2B5EF4-FFF2-40B4-BE49-F238E27FC236}">
                    <a16:creationId xmlns:a16="http://schemas.microsoft.com/office/drawing/2014/main" id="{4D0DF58A-2938-45B6-8DEC-0C4884ACFDBD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859627" y="3818968"/>
                <a:ext cx="2914983" cy="2362116"/>
                <a:chOff x="582" y="2026"/>
                <a:chExt cx="2051" cy="1662"/>
              </a:xfrm>
              <a:solidFill>
                <a:schemeClr val="bg1"/>
              </a:solidFill>
            </p:grpSpPr>
            <p:sp>
              <p:nvSpPr>
                <p:cNvPr id="25" name="Freeform 5">
                  <a:extLst>
                    <a:ext uri="{FF2B5EF4-FFF2-40B4-BE49-F238E27FC236}">
                      <a16:creationId xmlns:a16="http://schemas.microsoft.com/office/drawing/2014/main" id="{C39464EF-44B7-4D73-802D-03B15F403AA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65" y="2026"/>
                  <a:ext cx="369" cy="728"/>
                </a:xfrm>
                <a:custGeom>
                  <a:avLst/>
                  <a:gdLst>
                    <a:gd name="T0" fmla="*/ 80 w 334"/>
                    <a:gd name="T1" fmla="*/ 364 h 660"/>
                    <a:gd name="T2" fmla="*/ 96 w 334"/>
                    <a:gd name="T3" fmla="*/ 374 h 660"/>
                    <a:gd name="T4" fmla="*/ 96 w 334"/>
                    <a:gd name="T5" fmla="*/ 475 h 660"/>
                    <a:gd name="T6" fmla="*/ 23 w 334"/>
                    <a:gd name="T7" fmla="*/ 493 h 660"/>
                    <a:gd name="T8" fmla="*/ 192 w 334"/>
                    <a:gd name="T9" fmla="*/ 592 h 660"/>
                    <a:gd name="T10" fmla="*/ 191 w 334"/>
                    <a:gd name="T11" fmla="*/ 651 h 660"/>
                    <a:gd name="T12" fmla="*/ 188 w 334"/>
                    <a:gd name="T13" fmla="*/ 660 h 660"/>
                    <a:gd name="T14" fmla="*/ 288 w 334"/>
                    <a:gd name="T15" fmla="*/ 638 h 660"/>
                    <a:gd name="T16" fmla="*/ 288 w 334"/>
                    <a:gd name="T17" fmla="*/ 614 h 660"/>
                    <a:gd name="T18" fmla="*/ 334 w 334"/>
                    <a:gd name="T19" fmla="*/ 502 h 660"/>
                    <a:gd name="T20" fmla="*/ 224 w 334"/>
                    <a:gd name="T21" fmla="*/ 475 h 660"/>
                    <a:gd name="T22" fmla="*/ 224 w 334"/>
                    <a:gd name="T23" fmla="*/ 374 h 660"/>
                    <a:gd name="T24" fmla="*/ 240 w 334"/>
                    <a:gd name="T25" fmla="*/ 364 h 660"/>
                    <a:gd name="T26" fmla="*/ 320 w 334"/>
                    <a:gd name="T27" fmla="*/ 226 h 660"/>
                    <a:gd name="T28" fmla="*/ 320 w 334"/>
                    <a:gd name="T29" fmla="*/ 170 h 660"/>
                    <a:gd name="T30" fmla="*/ 165 w 334"/>
                    <a:gd name="T31" fmla="*/ 2 h 660"/>
                    <a:gd name="T32" fmla="*/ 49 w 334"/>
                    <a:gd name="T33" fmla="*/ 47 h 660"/>
                    <a:gd name="T34" fmla="*/ 0 w 334"/>
                    <a:gd name="T35" fmla="*/ 162 h 660"/>
                    <a:gd name="T36" fmla="*/ 0 w 334"/>
                    <a:gd name="T37" fmla="*/ 226 h 660"/>
                    <a:gd name="T38" fmla="*/ 80 w 334"/>
                    <a:gd name="T39" fmla="*/ 364 h 6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334" h="660">
                      <a:moveTo>
                        <a:pt x="80" y="364"/>
                      </a:moveTo>
                      <a:cubicBezTo>
                        <a:pt x="96" y="374"/>
                        <a:pt x="96" y="374"/>
                        <a:pt x="96" y="374"/>
                      </a:cubicBezTo>
                      <a:cubicBezTo>
                        <a:pt x="96" y="475"/>
                        <a:pt x="96" y="475"/>
                        <a:pt x="96" y="475"/>
                      </a:cubicBezTo>
                      <a:cubicBezTo>
                        <a:pt x="23" y="493"/>
                        <a:pt x="23" y="493"/>
                        <a:pt x="23" y="493"/>
                      </a:cubicBezTo>
                      <a:cubicBezTo>
                        <a:pt x="192" y="592"/>
                        <a:pt x="192" y="592"/>
                        <a:pt x="192" y="592"/>
                      </a:cubicBezTo>
                      <a:cubicBezTo>
                        <a:pt x="191" y="651"/>
                        <a:pt x="191" y="651"/>
                        <a:pt x="191" y="651"/>
                      </a:cubicBezTo>
                      <a:cubicBezTo>
                        <a:pt x="188" y="660"/>
                        <a:pt x="188" y="660"/>
                        <a:pt x="188" y="660"/>
                      </a:cubicBezTo>
                      <a:cubicBezTo>
                        <a:pt x="288" y="638"/>
                        <a:pt x="288" y="638"/>
                        <a:pt x="288" y="638"/>
                      </a:cubicBezTo>
                      <a:cubicBezTo>
                        <a:pt x="288" y="614"/>
                        <a:pt x="288" y="614"/>
                        <a:pt x="288" y="614"/>
                      </a:cubicBezTo>
                      <a:cubicBezTo>
                        <a:pt x="288" y="571"/>
                        <a:pt x="305" y="532"/>
                        <a:pt x="334" y="502"/>
                      </a:cubicBezTo>
                      <a:cubicBezTo>
                        <a:pt x="224" y="475"/>
                        <a:pt x="224" y="475"/>
                        <a:pt x="224" y="475"/>
                      </a:cubicBezTo>
                      <a:cubicBezTo>
                        <a:pt x="224" y="374"/>
                        <a:pt x="224" y="374"/>
                        <a:pt x="224" y="374"/>
                      </a:cubicBezTo>
                      <a:cubicBezTo>
                        <a:pt x="240" y="364"/>
                        <a:pt x="240" y="364"/>
                        <a:pt x="240" y="364"/>
                      </a:cubicBezTo>
                      <a:cubicBezTo>
                        <a:pt x="289" y="336"/>
                        <a:pt x="320" y="283"/>
                        <a:pt x="320" y="226"/>
                      </a:cubicBezTo>
                      <a:cubicBezTo>
                        <a:pt x="320" y="170"/>
                        <a:pt x="320" y="170"/>
                        <a:pt x="320" y="170"/>
                      </a:cubicBezTo>
                      <a:cubicBezTo>
                        <a:pt x="320" y="80"/>
                        <a:pt x="250" y="5"/>
                        <a:pt x="165" y="2"/>
                      </a:cubicBezTo>
                      <a:cubicBezTo>
                        <a:pt x="122" y="0"/>
                        <a:pt x="80" y="17"/>
                        <a:pt x="49" y="47"/>
                      </a:cubicBezTo>
                      <a:cubicBezTo>
                        <a:pt x="17" y="78"/>
                        <a:pt x="0" y="118"/>
                        <a:pt x="0" y="162"/>
                      </a:cubicBezTo>
                      <a:cubicBezTo>
                        <a:pt x="0" y="226"/>
                        <a:pt x="0" y="226"/>
                        <a:pt x="0" y="226"/>
                      </a:cubicBezTo>
                      <a:cubicBezTo>
                        <a:pt x="0" y="283"/>
                        <a:pt x="31" y="336"/>
                        <a:pt x="80" y="3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" name="Freeform 6">
                  <a:extLst>
                    <a:ext uri="{FF2B5EF4-FFF2-40B4-BE49-F238E27FC236}">
                      <a16:creationId xmlns:a16="http://schemas.microsoft.com/office/drawing/2014/main" id="{7135D7D2-7943-4033-A184-9F6C64FBE3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82" y="2452"/>
                  <a:ext cx="280" cy="696"/>
                </a:xfrm>
                <a:custGeom>
                  <a:avLst/>
                  <a:gdLst>
                    <a:gd name="T0" fmla="*/ 0 w 280"/>
                    <a:gd name="T1" fmla="*/ 0 h 696"/>
                    <a:gd name="T2" fmla="*/ 0 w 280"/>
                    <a:gd name="T3" fmla="*/ 645 h 696"/>
                    <a:gd name="T4" fmla="*/ 151 w 280"/>
                    <a:gd name="T5" fmla="*/ 696 h 696"/>
                    <a:gd name="T6" fmla="*/ 280 w 280"/>
                    <a:gd name="T7" fmla="*/ 183 h 696"/>
                    <a:gd name="T8" fmla="*/ 0 w 280"/>
                    <a:gd name="T9" fmla="*/ 0 h 6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80" h="696">
                      <a:moveTo>
                        <a:pt x="0" y="0"/>
                      </a:moveTo>
                      <a:lnTo>
                        <a:pt x="0" y="645"/>
                      </a:lnTo>
                      <a:lnTo>
                        <a:pt x="151" y="696"/>
                      </a:lnTo>
                      <a:lnTo>
                        <a:pt x="280" y="18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" name="Freeform 7">
                  <a:extLst>
                    <a:ext uri="{FF2B5EF4-FFF2-40B4-BE49-F238E27FC236}">
                      <a16:creationId xmlns:a16="http://schemas.microsoft.com/office/drawing/2014/main" id="{D259CA33-0B65-40A1-881E-93D1CF18C5C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01" y="2673"/>
                  <a:ext cx="205" cy="521"/>
                </a:xfrm>
                <a:custGeom>
                  <a:avLst/>
                  <a:gdLst>
                    <a:gd name="T0" fmla="*/ 205 w 205"/>
                    <a:gd name="T1" fmla="*/ 46 h 521"/>
                    <a:gd name="T2" fmla="*/ 125 w 205"/>
                    <a:gd name="T3" fmla="*/ 0 h 521"/>
                    <a:gd name="T4" fmla="*/ 0 w 205"/>
                    <a:gd name="T5" fmla="*/ 497 h 521"/>
                    <a:gd name="T6" fmla="*/ 69 w 205"/>
                    <a:gd name="T7" fmla="*/ 521 h 521"/>
                    <a:gd name="T8" fmla="*/ 73 w 205"/>
                    <a:gd name="T9" fmla="*/ 521 h 521"/>
                    <a:gd name="T10" fmla="*/ 205 w 205"/>
                    <a:gd name="T11" fmla="*/ 57 h 521"/>
                    <a:gd name="T12" fmla="*/ 205 w 205"/>
                    <a:gd name="T13" fmla="*/ 46 h 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05" h="521">
                      <a:moveTo>
                        <a:pt x="205" y="46"/>
                      </a:moveTo>
                      <a:lnTo>
                        <a:pt x="125" y="0"/>
                      </a:lnTo>
                      <a:lnTo>
                        <a:pt x="0" y="497"/>
                      </a:lnTo>
                      <a:lnTo>
                        <a:pt x="69" y="521"/>
                      </a:lnTo>
                      <a:lnTo>
                        <a:pt x="73" y="521"/>
                      </a:lnTo>
                      <a:lnTo>
                        <a:pt x="205" y="57"/>
                      </a:lnTo>
                      <a:lnTo>
                        <a:pt x="205" y="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8">
                  <a:extLst>
                    <a:ext uri="{FF2B5EF4-FFF2-40B4-BE49-F238E27FC236}">
                      <a16:creationId xmlns:a16="http://schemas.microsoft.com/office/drawing/2014/main" id="{9ABA5BC5-CB96-4156-ADFC-05B870F4A01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54" y="2026"/>
                  <a:ext cx="707" cy="814"/>
                </a:xfrm>
                <a:custGeom>
                  <a:avLst/>
                  <a:gdLst>
                    <a:gd name="T0" fmla="*/ 73 w 640"/>
                    <a:gd name="T1" fmla="*/ 521 h 738"/>
                    <a:gd name="T2" fmla="*/ 0 w 640"/>
                    <a:gd name="T3" fmla="*/ 614 h 738"/>
                    <a:gd name="T4" fmla="*/ 0 w 640"/>
                    <a:gd name="T5" fmla="*/ 623 h 738"/>
                    <a:gd name="T6" fmla="*/ 18 w 640"/>
                    <a:gd name="T7" fmla="*/ 619 h 738"/>
                    <a:gd name="T8" fmla="*/ 223 w 640"/>
                    <a:gd name="T9" fmla="*/ 629 h 738"/>
                    <a:gd name="T10" fmla="*/ 368 w 640"/>
                    <a:gd name="T11" fmla="*/ 675 h 738"/>
                    <a:gd name="T12" fmla="*/ 416 w 640"/>
                    <a:gd name="T13" fmla="*/ 682 h 738"/>
                    <a:gd name="T14" fmla="*/ 612 w 640"/>
                    <a:gd name="T15" fmla="*/ 738 h 738"/>
                    <a:gd name="T16" fmla="*/ 632 w 640"/>
                    <a:gd name="T17" fmla="*/ 738 h 738"/>
                    <a:gd name="T18" fmla="*/ 640 w 640"/>
                    <a:gd name="T19" fmla="*/ 734 h 738"/>
                    <a:gd name="T20" fmla="*/ 640 w 640"/>
                    <a:gd name="T21" fmla="*/ 614 h 738"/>
                    <a:gd name="T22" fmla="*/ 567 w 640"/>
                    <a:gd name="T23" fmla="*/ 521 h 738"/>
                    <a:gd name="T24" fmla="*/ 384 w 640"/>
                    <a:gd name="T25" fmla="*/ 475 h 738"/>
                    <a:gd name="T26" fmla="*/ 384 w 640"/>
                    <a:gd name="T27" fmla="*/ 374 h 738"/>
                    <a:gd name="T28" fmla="*/ 400 w 640"/>
                    <a:gd name="T29" fmla="*/ 364 h 738"/>
                    <a:gd name="T30" fmla="*/ 480 w 640"/>
                    <a:gd name="T31" fmla="*/ 226 h 738"/>
                    <a:gd name="T32" fmla="*/ 480 w 640"/>
                    <a:gd name="T33" fmla="*/ 170 h 738"/>
                    <a:gd name="T34" fmla="*/ 325 w 640"/>
                    <a:gd name="T35" fmla="*/ 2 h 738"/>
                    <a:gd name="T36" fmla="*/ 209 w 640"/>
                    <a:gd name="T37" fmla="*/ 47 h 738"/>
                    <a:gd name="T38" fmla="*/ 160 w 640"/>
                    <a:gd name="T39" fmla="*/ 162 h 738"/>
                    <a:gd name="T40" fmla="*/ 160 w 640"/>
                    <a:gd name="T41" fmla="*/ 226 h 738"/>
                    <a:gd name="T42" fmla="*/ 240 w 640"/>
                    <a:gd name="T43" fmla="*/ 364 h 738"/>
                    <a:gd name="T44" fmla="*/ 256 w 640"/>
                    <a:gd name="T45" fmla="*/ 374 h 738"/>
                    <a:gd name="T46" fmla="*/ 256 w 640"/>
                    <a:gd name="T47" fmla="*/ 475 h 738"/>
                    <a:gd name="T48" fmla="*/ 73 w 640"/>
                    <a:gd name="T49" fmla="*/ 521 h 7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640" h="738">
                      <a:moveTo>
                        <a:pt x="73" y="521"/>
                      </a:moveTo>
                      <a:cubicBezTo>
                        <a:pt x="30" y="531"/>
                        <a:pt x="0" y="570"/>
                        <a:pt x="0" y="614"/>
                      </a:cubicBezTo>
                      <a:cubicBezTo>
                        <a:pt x="0" y="623"/>
                        <a:pt x="0" y="623"/>
                        <a:pt x="0" y="623"/>
                      </a:cubicBezTo>
                      <a:cubicBezTo>
                        <a:pt x="18" y="619"/>
                        <a:pt x="18" y="619"/>
                        <a:pt x="18" y="619"/>
                      </a:cubicBezTo>
                      <a:cubicBezTo>
                        <a:pt x="86" y="604"/>
                        <a:pt x="157" y="608"/>
                        <a:pt x="223" y="629"/>
                      </a:cubicBezTo>
                      <a:cubicBezTo>
                        <a:pt x="368" y="675"/>
                        <a:pt x="368" y="675"/>
                        <a:pt x="368" y="675"/>
                      </a:cubicBezTo>
                      <a:cubicBezTo>
                        <a:pt x="384" y="676"/>
                        <a:pt x="400" y="677"/>
                        <a:pt x="416" y="682"/>
                      </a:cubicBezTo>
                      <a:cubicBezTo>
                        <a:pt x="612" y="738"/>
                        <a:pt x="612" y="738"/>
                        <a:pt x="612" y="738"/>
                      </a:cubicBezTo>
                      <a:cubicBezTo>
                        <a:pt x="632" y="738"/>
                        <a:pt x="632" y="738"/>
                        <a:pt x="632" y="738"/>
                      </a:cubicBezTo>
                      <a:cubicBezTo>
                        <a:pt x="640" y="734"/>
                        <a:pt x="640" y="734"/>
                        <a:pt x="640" y="734"/>
                      </a:cubicBezTo>
                      <a:cubicBezTo>
                        <a:pt x="640" y="614"/>
                        <a:pt x="640" y="614"/>
                        <a:pt x="640" y="614"/>
                      </a:cubicBezTo>
                      <a:cubicBezTo>
                        <a:pt x="640" y="570"/>
                        <a:pt x="610" y="531"/>
                        <a:pt x="567" y="521"/>
                      </a:cubicBezTo>
                      <a:cubicBezTo>
                        <a:pt x="384" y="475"/>
                        <a:pt x="384" y="475"/>
                        <a:pt x="384" y="475"/>
                      </a:cubicBezTo>
                      <a:cubicBezTo>
                        <a:pt x="384" y="374"/>
                        <a:pt x="384" y="374"/>
                        <a:pt x="384" y="374"/>
                      </a:cubicBezTo>
                      <a:cubicBezTo>
                        <a:pt x="400" y="364"/>
                        <a:pt x="400" y="364"/>
                        <a:pt x="400" y="364"/>
                      </a:cubicBezTo>
                      <a:cubicBezTo>
                        <a:pt x="449" y="336"/>
                        <a:pt x="480" y="283"/>
                        <a:pt x="480" y="226"/>
                      </a:cubicBezTo>
                      <a:cubicBezTo>
                        <a:pt x="480" y="170"/>
                        <a:pt x="480" y="170"/>
                        <a:pt x="480" y="170"/>
                      </a:cubicBezTo>
                      <a:cubicBezTo>
                        <a:pt x="480" y="80"/>
                        <a:pt x="410" y="5"/>
                        <a:pt x="325" y="2"/>
                      </a:cubicBezTo>
                      <a:cubicBezTo>
                        <a:pt x="282" y="0"/>
                        <a:pt x="240" y="17"/>
                        <a:pt x="209" y="47"/>
                      </a:cubicBezTo>
                      <a:cubicBezTo>
                        <a:pt x="177" y="78"/>
                        <a:pt x="160" y="118"/>
                        <a:pt x="160" y="162"/>
                      </a:cubicBezTo>
                      <a:cubicBezTo>
                        <a:pt x="160" y="226"/>
                        <a:pt x="160" y="226"/>
                        <a:pt x="160" y="226"/>
                      </a:cubicBezTo>
                      <a:cubicBezTo>
                        <a:pt x="160" y="283"/>
                        <a:pt x="191" y="336"/>
                        <a:pt x="240" y="364"/>
                      </a:cubicBezTo>
                      <a:cubicBezTo>
                        <a:pt x="256" y="374"/>
                        <a:pt x="256" y="374"/>
                        <a:pt x="256" y="374"/>
                      </a:cubicBezTo>
                      <a:cubicBezTo>
                        <a:pt x="256" y="475"/>
                        <a:pt x="256" y="475"/>
                        <a:pt x="256" y="475"/>
                      </a:cubicBezTo>
                      <a:lnTo>
                        <a:pt x="73" y="52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9">
                  <a:extLst>
                    <a:ext uri="{FF2B5EF4-FFF2-40B4-BE49-F238E27FC236}">
                      <a16:creationId xmlns:a16="http://schemas.microsoft.com/office/drawing/2014/main" id="{CEC180BB-208E-4F13-B9C4-2596EB0A276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81" y="2026"/>
                  <a:ext cx="440" cy="772"/>
                </a:xfrm>
                <a:custGeom>
                  <a:avLst/>
                  <a:gdLst>
                    <a:gd name="T0" fmla="*/ 14 w 398"/>
                    <a:gd name="T1" fmla="*/ 162 h 700"/>
                    <a:gd name="T2" fmla="*/ 14 w 398"/>
                    <a:gd name="T3" fmla="*/ 226 h 700"/>
                    <a:gd name="T4" fmla="*/ 94 w 398"/>
                    <a:gd name="T5" fmla="*/ 364 h 700"/>
                    <a:gd name="T6" fmla="*/ 110 w 398"/>
                    <a:gd name="T7" fmla="*/ 374 h 700"/>
                    <a:gd name="T8" fmla="*/ 110 w 398"/>
                    <a:gd name="T9" fmla="*/ 475 h 700"/>
                    <a:gd name="T10" fmla="*/ 0 w 398"/>
                    <a:gd name="T11" fmla="*/ 502 h 700"/>
                    <a:gd name="T12" fmla="*/ 46 w 398"/>
                    <a:gd name="T13" fmla="*/ 614 h 700"/>
                    <a:gd name="T14" fmla="*/ 46 w 398"/>
                    <a:gd name="T15" fmla="*/ 700 h 700"/>
                    <a:gd name="T16" fmla="*/ 398 w 398"/>
                    <a:gd name="T17" fmla="*/ 515 h 700"/>
                    <a:gd name="T18" fmla="*/ 238 w 398"/>
                    <a:gd name="T19" fmla="*/ 475 h 700"/>
                    <a:gd name="T20" fmla="*/ 238 w 398"/>
                    <a:gd name="T21" fmla="*/ 374 h 700"/>
                    <a:gd name="T22" fmla="*/ 254 w 398"/>
                    <a:gd name="T23" fmla="*/ 364 h 700"/>
                    <a:gd name="T24" fmla="*/ 334 w 398"/>
                    <a:gd name="T25" fmla="*/ 226 h 700"/>
                    <a:gd name="T26" fmla="*/ 334 w 398"/>
                    <a:gd name="T27" fmla="*/ 170 h 700"/>
                    <a:gd name="T28" fmla="*/ 179 w 398"/>
                    <a:gd name="T29" fmla="*/ 2 h 700"/>
                    <a:gd name="T30" fmla="*/ 63 w 398"/>
                    <a:gd name="T31" fmla="*/ 47 h 700"/>
                    <a:gd name="T32" fmla="*/ 14 w 398"/>
                    <a:gd name="T33" fmla="*/ 162 h 7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398" h="700">
                      <a:moveTo>
                        <a:pt x="14" y="162"/>
                      </a:moveTo>
                      <a:cubicBezTo>
                        <a:pt x="14" y="226"/>
                        <a:pt x="14" y="226"/>
                        <a:pt x="14" y="226"/>
                      </a:cubicBezTo>
                      <a:cubicBezTo>
                        <a:pt x="14" y="283"/>
                        <a:pt x="45" y="336"/>
                        <a:pt x="94" y="364"/>
                      </a:cubicBezTo>
                      <a:cubicBezTo>
                        <a:pt x="110" y="374"/>
                        <a:pt x="110" y="374"/>
                        <a:pt x="110" y="374"/>
                      </a:cubicBezTo>
                      <a:cubicBezTo>
                        <a:pt x="110" y="475"/>
                        <a:pt x="110" y="475"/>
                        <a:pt x="110" y="475"/>
                      </a:cubicBezTo>
                      <a:cubicBezTo>
                        <a:pt x="0" y="502"/>
                        <a:pt x="0" y="502"/>
                        <a:pt x="0" y="502"/>
                      </a:cubicBezTo>
                      <a:cubicBezTo>
                        <a:pt x="29" y="532"/>
                        <a:pt x="46" y="571"/>
                        <a:pt x="46" y="614"/>
                      </a:cubicBezTo>
                      <a:cubicBezTo>
                        <a:pt x="46" y="700"/>
                        <a:pt x="46" y="700"/>
                        <a:pt x="46" y="700"/>
                      </a:cubicBezTo>
                      <a:cubicBezTo>
                        <a:pt x="398" y="515"/>
                        <a:pt x="398" y="515"/>
                        <a:pt x="398" y="515"/>
                      </a:cubicBezTo>
                      <a:cubicBezTo>
                        <a:pt x="238" y="475"/>
                        <a:pt x="238" y="475"/>
                        <a:pt x="238" y="475"/>
                      </a:cubicBezTo>
                      <a:cubicBezTo>
                        <a:pt x="238" y="374"/>
                        <a:pt x="238" y="374"/>
                        <a:pt x="238" y="374"/>
                      </a:cubicBezTo>
                      <a:cubicBezTo>
                        <a:pt x="254" y="364"/>
                        <a:pt x="254" y="364"/>
                        <a:pt x="254" y="364"/>
                      </a:cubicBezTo>
                      <a:cubicBezTo>
                        <a:pt x="303" y="336"/>
                        <a:pt x="334" y="283"/>
                        <a:pt x="334" y="226"/>
                      </a:cubicBezTo>
                      <a:cubicBezTo>
                        <a:pt x="334" y="170"/>
                        <a:pt x="334" y="170"/>
                        <a:pt x="334" y="170"/>
                      </a:cubicBezTo>
                      <a:cubicBezTo>
                        <a:pt x="334" y="80"/>
                        <a:pt x="264" y="5"/>
                        <a:pt x="179" y="2"/>
                      </a:cubicBezTo>
                      <a:cubicBezTo>
                        <a:pt x="136" y="0"/>
                        <a:pt x="94" y="17"/>
                        <a:pt x="63" y="47"/>
                      </a:cubicBezTo>
                      <a:cubicBezTo>
                        <a:pt x="31" y="78"/>
                        <a:pt x="14" y="118"/>
                        <a:pt x="14" y="16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" name="Freeform 10">
                  <a:extLst>
                    <a:ext uri="{FF2B5EF4-FFF2-40B4-BE49-F238E27FC236}">
                      <a16:creationId xmlns:a16="http://schemas.microsoft.com/office/drawing/2014/main" id="{42AF1793-ACD2-467E-BC7E-5E98E825FF1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56" y="2764"/>
                  <a:ext cx="1040" cy="818"/>
                </a:xfrm>
                <a:custGeom>
                  <a:avLst/>
                  <a:gdLst>
                    <a:gd name="T0" fmla="*/ 660 w 942"/>
                    <a:gd name="T1" fmla="*/ 246 h 741"/>
                    <a:gd name="T2" fmla="*/ 583 w 942"/>
                    <a:gd name="T3" fmla="*/ 238 h 741"/>
                    <a:gd name="T4" fmla="*/ 464 w 942"/>
                    <a:gd name="T5" fmla="*/ 310 h 741"/>
                    <a:gd name="T6" fmla="*/ 409 w 942"/>
                    <a:gd name="T7" fmla="*/ 325 h 741"/>
                    <a:gd name="T8" fmla="*/ 302 w 942"/>
                    <a:gd name="T9" fmla="*/ 218 h 741"/>
                    <a:gd name="T10" fmla="*/ 302 w 942"/>
                    <a:gd name="T11" fmla="*/ 211 h 741"/>
                    <a:gd name="T12" fmla="*/ 361 w 942"/>
                    <a:gd name="T13" fmla="*/ 116 h 741"/>
                    <a:gd name="T14" fmla="*/ 521 w 942"/>
                    <a:gd name="T15" fmla="*/ 36 h 741"/>
                    <a:gd name="T16" fmla="*/ 474 w 942"/>
                    <a:gd name="T17" fmla="*/ 21 h 741"/>
                    <a:gd name="T18" fmla="*/ 302 w 942"/>
                    <a:gd name="T19" fmla="*/ 13 h 741"/>
                    <a:gd name="T20" fmla="*/ 86 w 942"/>
                    <a:gd name="T21" fmla="*/ 61 h 741"/>
                    <a:gd name="T22" fmla="*/ 0 w 942"/>
                    <a:gd name="T23" fmla="*/ 362 h 741"/>
                    <a:gd name="T24" fmla="*/ 98 w 942"/>
                    <a:gd name="T25" fmla="*/ 421 h 741"/>
                    <a:gd name="T26" fmla="*/ 107 w 942"/>
                    <a:gd name="T27" fmla="*/ 410 h 741"/>
                    <a:gd name="T28" fmla="*/ 164 w 942"/>
                    <a:gd name="T29" fmla="*/ 354 h 741"/>
                    <a:gd name="T30" fmla="*/ 234 w 942"/>
                    <a:gd name="T31" fmla="*/ 325 h 741"/>
                    <a:gd name="T32" fmla="*/ 334 w 942"/>
                    <a:gd name="T33" fmla="*/ 421 h 741"/>
                    <a:gd name="T34" fmla="*/ 430 w 942"/>
                    <a:gd name="T35" fmla="*/ 517 h 741"/>
                    <a:gd name="T36" fmla="*/ 526 w 942"/>
                    <a:gd name="T37" fmla="*/ 613 h 741"/>
                    <a:gd name="T38" fmla="*/ 612 w 942"/>
                    <a:gd name="T39" fmla="*/ 669 h 741"/>
                    <a:gd name="T40" fmla="*/ 683 w 942"/>
                    <a:gd name="T41" fmla="*/ 729 h 741"/>
                    <a:gd name="T42" fmla="*/ 717 w 942"/>
                    <a:gd name="T43" fmla="*/ 741 h 741"/>
                    <a:gd name="T44" fmla="*/ 750 w 942"/>
                    <a:gd name="T45" fmla="*/ 708 h 741"/>
                    <a:gd name="T46" fmla="*/ 738 w 942"/>
                    <a:gd name="T47" fmla="*/ 682 h 741"/>
                    <a:gd name="T48" fmla="*/ 569 w 942"/>
                    <a:gd name="T49" fmla="*/ 542 h 741"/>
                    <a:gd name="T50" fmla="*/ 610 w 942"/>
                    <a:gd name="T51" fmla="*/ 492 h 741"/>
                    <a:gd name="T52" fmla="*/ 784 w 942"/>
                    <a:gd name="T53" fmla="*/ 637 h 741"/>
                    <a:gd name="T54" fmla="*/ 806 w 942"/>
                    <a:gd name="T55" fmla="*/ 645 h 741"/>
                    <a:gd name="T56" fmla="*/ 813 w 942"/>
                    <a:gd name="T57" fmla="*/ 645 h 741"/>
                    <a:gd name="T58" fmla="*/ 846 w 942"/>
                    <a:gd name="T59" fmla="*/ 612 h 741"/>
                    <a:gd name="T60" fmla="*/ 834 w 942"/>
                    <a:gd name="T61" fmla="*/ 586 h 741"/>
                    <a:gd name="T62" fmla="*/ 665 w 942"/>
                    <a:gd name="T63" fmla="*/ 446 h 741"/>
                    <a:gd name="T64" fmla="*/ 706 w 942"/>
                    <a:gd name="T65" fmla="*/ 396 h 741"/>
                    <a:gd name="T66" fmla="*/ 880 w 942"/>
                    <a:gd name="T67" fmla="*/ 541 h 741"/>
                    <a:gd name="T68" fmla="*/ 902 w 942"/>
                    <a:gd name="T69" fmla="*/ 549 h 741"/>
                    <a:gd name="T70" fmla="*/ 908 w 942"/>
                    <a:gd name="T71" fmla="*/ 549 h 741"/>
                    <a:gd name="T72" fmla="*/ 942 w 942"/>
                    <a:gd name="T73" fmla="*/ 515 h 741"/>
                    <a:gd name="T74" fmla="*/ 931 w 942"/>
                    <a:gd name="T75" fmla="*/ 489 h 741"/>
                    <a:gd name="T76" fmla="*/ 660 w 942"/>
                    <a:gd name="T77" fmla="*/ 246 h 7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942" h="741">
                      <a:moveTo>
                        <a:pt x="660" y="246"/>
                      </a:moveTo>
                      <a:cubicBezTo>
                        <a:pt x="640" y="227"/>
                        <a:pt x="607" y="224"/>
                        <a:pt x="583" y="238"/>
                      </a:cubicBezTo>
                      <a:cubicBezTo>
                        <a:pt x="464" y="310"/>
                        <a:pt x="464" y="310"/>
                        <a:pt x="464" y="310"/>
                      </a:cubicBezTo>
                      <a:cubicBezTo>
                        <a:pt x="448" y="320"/>
                        <a:pt x="429" y="325"/>
                        <a:pt x="409" y="325"/>
                      </a:cubicBezTo>
                      <a:cubicBezTo>
                        <a:pt x="350" y="325"/>
                        <a:pt x="302" y="277"/>
                        <a:pt x="302" y="218"/>
                      </a:cubicBezTo>
                      <a:cubicBezTo>
                        <a:pt x="302" y="211"/>
                        <a:pt x="302" y="211"/>
                        <a:pt x="302" y="211"/>
                      </a:cubicBezTo>
                      <a:cubicBezTo>
                        <a:pt x="302" y="171"/>
                        <a:pt x="325" y="134"/>
                        <a:pt x="361" y="116"/>
                      </a:cubicBezTo>
                      <a:cubicBezTo>
                        <a:pt x="521" y="36"/>
                        <a:pt x="521" y="36"/>
                        <a:pt x="521" y="36"/>
                      </a:cubicBezTo>
                      <a:cubicBezTo>
                        <a:pt x="474" y="21"/>
                        <a:pt x="474" y="21"/>
                        <a:pt x="474" y="21"/>
                      </a:cubicBezTo>
                      <a:cubicBezTo>
                        <a:pt x="419" y="3"/>
                        <a:pt x="359" y="0"/>
                        <a:pt x="302" y="13"/>
                      </a:cubicBezTo>
                      <a:cubicBezTo>
                        <a:pt x="86" y="61"/>
                        <a:pt x="86" y="61"/>
                        <a:pt x="86" y="61"/>
                      </a:cubicBezTo>
                      <a:cubicBezTo>
                        <a:pt x="0" y="362"/>
                        <a:pt x="0" y="362"/>
                        <a:pt x="0" y="362"/>
                      </a:cubicBezTo>
                      <a:cubicBezTo>
                        <a:pt x="98" y="421"/>
                        <a:pt x="98" y="421"/>
                        <a:pt x="98" y="421"/>
                      </a:cubicBezTo>
                      <a:cubicBezTo>
                        <a:pt x="101" y="418"/>
                        <a:pt x="104" y="414"/>
                        <a:pt x="107" y="410"/>
                      </a:cubicBezTo>
                      <a:cubicBezTo>
                        <a:pt x="164" y="354"/>
                        <a:pt x="164" y="354"/>
                        <a:pt x="164" y="354"/>
                      </a:cubicBezTo>
                      <a:cubicBezTo>
                        <a:pt x="182" y="336"/>
                        <a:pt x="208" y="325"/>
                        <a:pt x="234" y="325"/>
                      </a:cubicBezTo>
                      <a:cubicBezTo>
                        <a:pt x="288" y="325"/>
                        <a:pt x="332" y="368"/>
                        <a:pt x="334" y="421"/>
                      </a:cubicBezTo>
                      <a:cubicBezTo>
                        <a:pt x="386" y="423"/>
                        <a:pt x="428" y="465"/>
                        <a:pt x="430" y="517"/>
                      </a:cubicBezTo>
                      <a:cubicBezTo>
                        <a:pt x="482" y="519"/>
                        <a:pt x="524" y="561"/>
                        <a:pt x="526" y="613"/>
                      </a:cubicBezTo>
                      <a:cubicBezTo>
                        <a:pt x="564" y="615"/>
                        <a:pt x="596" y="637"/>
                        <a:pt x="612" y="669"/>
                      </a:cubicBezTo>
                      <a:cubicBezTo>
                        <a:pt x="683" y="729"/>
                        <a:pt x="683" y="729"/>
                        <a:pt x="683" y="729"/>
                      </a:cubicBezTo>
                      <a:cubicBezTo>
                        <a:pt x="692" y="737"/>
                        <a:pt x="704" y="741"/>
                        <a:pt x="717" y="741"/>
                      </a:cubicBezTo>
                      <a:cubicBezTo>
                        <a:pt x="735" y="741"/>
                        <a:pt x="750" y="726"/>
                        <a:pt x="750" y="708"/>
                      </a:cubicBezTo>
                      <a:cubicBezTo>
                        <a:pt x="750" y="698"/>
                        <a:pt x="746" y="688"/>
                        <a:pt x="738" y="682"/>
                      </a:cubicBezTo>
                      <a:cubicBezTo>
                        <a:pt x="569" y="542"/>
                        <a:pt x="569" y="542"/>
                        <a:pt x="569" y="542"/>
                      </a:cubicBezTo>
                      <a:cubicBezTo>
                        <a:pt x="610" y="492"/>
                        <a:pt x="610" y="492"/>
                        <a:pt x="610" y="492"/>
                      </a:cubicBezTo>
                      <a:cubicBezTo>
                        <a:pt x="784" y="637"/>
                        <a:pt x="784" y="637"/>
                        <a:pt x="784" y="637"/>
                      </a:cubicBezTo>
                      <a:cubicBezTo>
                        <a:pt x="790" y="642"/>
                        <a:pt x="798" y="645"/>
                        <a:pt x="806" y="645"/>
                      </a:cubicBezTo>
                      <a:cubicBezTo>
                        <a:pt x="813" y="645"/>
                        <a:pt x="813" y="645"/>
                        <a:pt x="813" y="645"/>
                      </a:cubicBezTo>
                      <a:cubicBezTo>
                        <a:pt x="831" y="645"/>
                        <a:pt x="846" y="630"/>
                        <a:pt x="846" y="612"/>
                      </a:cubicBezTo>
                      <a:cubicBezTo>
                        <a:pt x="846" y="602"/>
                        <a:pt x="842" y="592"/>
                        <a:pt x="834" y="586"/>
                      </a:cubicBezTo>
                      <a:cubicBezTo>
                        <a:pt x="665" y="446"/>
                        <a:pt x="665" y="446"/>
                        <a:pt x="665" y="446"/>
                      </a:cubicBezTo>
                      <a:cubicBezTo>
                        <a:pt x="706" y="396"/>
                        <a:pt x="706" y="396"/>
                        <a:pt x="706" y="396"/>
                      </a:cubicBezTo>
                      <a:cubicBezTo>
                        <a:pt x="880" y="541"/>
                        <a:pt x="880" y="541"/>
                        <a:pt x="880" y="541"/>
                      </a:cubicBezTo>
                      <a:cubicBezTo>
                        <a:pt x="886" y="546"/>
                        <a:pt x="894" y="549"/>
                        <a:pt x="902" y="549"/>
                      </a:cubicBezTo>
                      <a:cubicBezTo>
                        <a:pt x="908" y="549"/>
                        <a:pt x="908" y="549"/>
                        <a:pt x="908" y="549"/>
                      </a:cubicBezTo>
                      <a:cubicBezTo>
                        <a:pt x="927" y="549"/>
                        <a:pt x="942" y="534"/>
                        <a:pt x="942" y="515"/>
                      </a:cubicBezTo>
                      <a:cubicBezTo>
                        <a:pt x="942" y="505"/>
                        <a:pt x="938" y="496"/>
                        <a:pt x="931" y="489"/>
                      </a:cubicBezTo>
                      <a:lnTo>
                        <a:pt x="660" y="2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" name="Freeform 11">
                  <a:extLst>
                    <a:ext uri="{FF2B5EF4-FFF2-40B4-BE49-F238E27FC236}">
                      <a16:creationId xmlns:a16="http://schemas.microsoft.com/office/drawing/2014/main" id="{D79169E9-84F8-41F8-B12A-C59ADC53CFD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60" y="2562"/>
                  <a:ext cx="1273" cy="696"/>
                </a:xfrm>
                <a:custGeom>
                  <a:avLst/>
                  <a:gdLst>
                    <a:gd name="T0" fmla="*/ 552 w 1152"/>
                    <a:gd name="T1" fmla="*/ 316 h 630"/>
                    <a:gd name="T2" fmla="*/ 503 w 1152"/>
                    <a:gd name="T3" fmla="*/ 315 h 630"/>
                    <a:gd name="T4" fmla="*/ 302 w 1152"/>
                    <a:gd name="T5" fmla="*/ 257 h 630"/>
                    <a:gd name="T6" fmla="*/ 202 w 1152"/>
                    <a:gd name="T7" fmla="*/ 267 h 630"/>
                    <a:gd name="T8" fmla="*/ 24 w 1152"/>
                    <a:gd name="T9" fmla="*/ 356 h 630"/>
                    <a:gd name="T10" fmla="*/ 0 w 1152"/>
                    <a:gd name="T11" fmla="*/ 394 h 630"/>
                    <a:gd name="T12" fmla="*/ 0 w 1152"/>
                    <a:gd name="T13" fmla="*/ 401 h 630"/>
                    <a:gd name="T14" fmla="*/ 43 w 1152"/>
                    <a:gd name="T15" fmla="*/ 444 h 630"/>
                    <a:gd name="T16" fmla="*/ 65 w 1152"/>
                    <a:gd name="T17" fmla="*/ 438 h 630"/>
                    <a:gd name="T18" fmla="*/ 185 w 1152"/>
                    <a:gd name="T19" fmla="*/ 366 h 630"/>
                    <a:gd name="T20" fmla="*/ 251 w 1152"/>
                    <a:gd name="T21" fmla="*/ 348 h 630"/>
                    <a:gd name="T22" fmla="*/ 337 w 1152"/>
                    <a:gd name="T23" fmla="*/ 381 h 630"/>
                    <a:gd name="T24" fmla="*/ 607 w 1152"/>
                    <a:gd name="T25" fmla="*/ 624 h 630"/>
                    <a:gd name="T26" fmla="*/ 613 w 1152"/>
                    <a:gd name="T27" fmla="*/ 630 h 630"/>
                    <a:gd name="T28" fmla="*/ 1152 w 1152"/>
                    <a:gd name="T29" fmla="*/ 360 h 630"/>
                    <a:gd name="T30" fmla="*/ 1152 w 1152"/>
                    <a:gd name="T31" fmla="*/ 0 h 630"/>
                    <a:gd name="T32" fmla="*/ 552 w 1152"/>
                    <a:gd name="T33" fmla="*/ 316 h 6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1152" h="630">
                      <a:moveTo>
                        <a:pt x="552" y="316"/>
                      </a:moveTo>
                      <a:cubicBezTo>
                        <a:pt x="503" y="315"/>
                        <a:pt x="503" y="315"/>
                        <a:pt x="503" y="315"/>
                      </a:cubicBezTo>
                      <a:cubicBezTo>
                        <a:pt x="302" y="257"/>
                        <a:pt x="302" y="257"/>
                        <a:pt x="302" y="257"/>
                      </a:cubicBezTo>
                      <a:cubicBezTo>
                        <a:pt x="269" y="248"/>
                        <a:pt x="233" y="251"/>
                        <a:pt x="202" y="267"/>
                      </a:cubicBezTo>
                      <a:cubicBezTo>
                        <a:pt x="24" y="356"/>
                        <a:pt x="24" y="356"/>
                        <a:pt x="24" y="356"/>
                      </a:cubicBezTo>
                      <a:cubicBezTo>
                        <a:pt x="9" y="363"/>
                        <a:pt x="0" y="378"/>
                        <a:pt x="0" y="394"/>
                      </a:cubicBezTo>
                      <a:cubicBezTo>
                        <a:pt x="0" y="401"/>
                        <a:pt x="0" y="401"/>
                        <a:pt x="0" y="401"/>
                      </a:cubicBezTo>
                      <a:cubicBezTo>
                        <a:pt x="0" y="425"/>
                        <a:pt x="19" y="444"/>
                        <a:pt x="43" y="444"/>
                      </a:cubicBezTo>
                      <a:cubicBezTo>
                        <a:pt x="51" y="444"/>
                        <a:pt x="59" y="442"/>
                        <a:pt x="65" y="438"/>
                      </a:cubicBezTo>
                      <a:cubicBezTo>
                        <a:pt x="185" y="366"/>
                        <a:pt x="185" y="366"/>
                        <a:pt x="185" y="366"/>
                      </a:cubicBezTo>
                      <a:cubicBezTo>
                        <a:pt x="205" y="354"/>
                        <a:pt x="227" y="348"/>
                        <a:pt x="251" y="348"/>
                      </a:cubicBezTo>
                      <a:cubicBezTo>
                        <a:pt x="283" y="348"/>
                        <a:pt x="313" y="360"/>
                        <a:pt x="337" y="381"/>
                      </a:cubicBezTo>
                      <a:cubicBezTo>
                        <a:pt x="607" y="624"/>
                        <a:pt x="607" y="624"/>
                        <a:pt x="607" y="624"/>
                      </a:cubicBezTo>
                      <a:cubicBezTo>
                        <a:pt x="609" y="626"/>
                        <a:pt x="611" y="628"/>
                        <a:pt x="613" y="630"/>
                      </a:cubicBezTo>
                      <a:cubicBezTo>
                        <a:pt x="1152" y="360"/>
                        <a:pt x="1152" y="360"/>
                        <a:pt x="1152" y="360"/>
                      </a:cubicBezTo>
                      <a:cubicBezTo>
                        <a:pt x="1152" y="0"/>
                        <a:pt x="1152" y="0"/>
                        <a:pt x="1152" y="0"/>
                      </a:cubicBezTo>
                      <a:lnTo>
                        <a:pt x="552" y="31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" name="Freeform 12">
                  <a:extLst>
                    <a:ext uri="{FF2B5EF4-FFF2-40B4-BE49-F238E27FC236}">
                      <a16:creationId xmlns:a16="http://schemas.microsoft.com/office/drawing/2014/main" id="{76CAE0B4-7F5C-4862-8E99-A90A48B10D9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84" y="3596"/>
                  <a:ext cx="94" cy="92"/>
                </a:xfrm>
                <a:custGeom>
                  <a:avLst/>
                  <a:gdLst>
                    <a:gd name="T0" fmla="*/ 44 w 85"/>
                    <a:gd name="T1" fmla="*/ 0 h 83"/>
                    <a:gd name="T2" fmla="*/ 24 w 85"/>
                    <a:gd name="T3" fmla="*/ 29 h 83"/>
                    <a:gd name="T4" fmla="*/ 0 w 85"/>
                    <a:gd name="T5" fmla="*/ 54 h 83"/>
                    <a:gd name="T6" fmla="*/ 24 w 85"/>
                    <a:gd name="T7" fmla="*/ 75 h 83"/>
                    <a:gd name="T8" fmla="*/ 46 w 85"/>
                    <a:gd name="T9" fmla="*/ 83 h 83"/>
                    <a:gd name="T10" fmla="*/ 52 w 85"/>
                    <a:gd name="T11" fmla="*/ 83 h 83"/>
                    <a:gd name="T12" fmla="*/ 85 w 85"/>
                    <a:gd name="T13" fmla="*/ 50 h 83"/>
                    <a:gd name="T14" fmla="*/ 73 w 85"/>
                    <a:gd name="T15" fmla="*/ 24 h 83"/>
                    <a:gd name="T16" fmla="*/ 44 w 85"/>
                    <a:gd name="T17" fmla="*/ 0 h 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5" h="83">
                      <a:moveTo>
                        <a:pt x="44" y="0"/>
                      </a:moveTo>
                      <a:cubicBezTo>
                        <a:pt x="39" y="11"/>
                        <a:pt x="32" y="21"/>
                        <a:pt x="24" y="29"/>
                      </a:cubicBezTo>
                      <a:cubicBezTo>
                        <a:pt x="0" y="54"/>
                        <a:pt x="0" y="54"/>
                        <a:pt x="0" y="54"/>
                      </a:cubicBezTo>
                      <a:cubicBezTo>
                        <a:pt x="24" y="75"/>
                        <a:pt x="24" y="75"/>
                        <a:pt x="24" y="75"/>
                      </a:cubicBezTo>
                      <a:cubicBezTo>
                        <a:pt x="30" y="80"/>
                        <a:pt x="38" y="83"/>
                        <a:pt x="46" y="83"/>
                      </a:cubicBezTo>
                      <a:cubicBezTo>
                        <a:pt x="52" y="83"/>
                        <a:pt x="52" y="83"/>
                        <a:pt x="52" y="83"/>
                      </a:cubicBezTo>
                      <a:cubicBezTo>
                        <a:pt x="70" y="83"/>
                        <a:pt x="85" y="68"/>
                        <a:pt x="85" y="50"/>
                      </a:cubicBezTo>
                      <a:cubicBezTo>
                        <a:pt x="85" y="40"/>
                        <a:pt x="81" y="30"/>
                        <a:pt x="73" y="24"/>
                      </a:cubicBezTo>
                      <a:lnTo>
                        <a:pt x="44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" name="Freeform 13">
                  <a:extLst>
                    <a:ext uri="{FF2B5EF4-FFF2-40B4-BE49-F238E27FC236}">
                      <a16:creationId xmlns:a16="http://schemas.microsoft.com/office/drawing/2014/main" id="{A4942467-14A9-4848-A3D6-CBC0E454585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31" y="3511"/>
                  <a:ext cx="141" cy="142"/>
                </a:xfrm>
                <a:custGeom>
                  <a:avLst/>
                  <a:gdLst>
                    <a:gd name="T0" fmla="*/ 92 w 128"/>
                    <a:gd name="T1" fmla="*/ 0 h 128"/>
                    <a:gd name="T2" fmla="*/ 67 w 128"/>
                    <a:gd name="T3" fmla="*/ 10 h 128"/>
                    <a:gd name="T4" fmla="*/ 11 w 128"/>
                    <a:gd name="T5" fmla="*/ 67 h 128"/>
                    <a:gd name="T6" fmla="*/ 0 w 128"/>
                    <a:gd name="T7" fmla="*/ 92 h 128"/>
                    <a:gd name="T8" fmla="*/ 36 w 128"/>
                    <a:gd name="T9" fmla="*/ 128 h 128"/>
                    <a:gd name="T10" fmla="*/ 61 w 128"/>
                    <a:gd name="T11" fmla="*/ 117 h 128"/>
                    <a:gd name="T12" fmla="*/ 118 w 128"/>
                    <a:gd name="T13" fmla="*/ 61 h 128"/>
                    <a:gd name="T14" fmla="*/ 128 w 128"/>
                    <a:gd name="T15" fmla="*/ 36 h 128"/>
                    <a:gd name="T16" fmla="*/ 92 w 128"/>
                    <a:gd name="T17" fmla="*/ 0 h 1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28" h="128">
                      <a:moveTo>
                        <a:pt x="92" y="0"/>
                      </a:moveTo>
                      <a:cubicBezTo>
                        <a:pt x="83" y="0"/>
                        <a:pt x="73" y="4"/>
                        <a:pt x="67" y="10"/>
                      </a:cubicBezTo>
                      <a:cubicBezTo>
                        <a:pt x="11" y="67"/>
                        <a:pt x="11" y="67"/>
                        <a:pt x="11" y="67"/>
                      </a:cubicBezTo>
                      <a:cubicBezTo>
                        <a:pt x="4" y="73"/>
                        <a:pt x="0" y="83"/>
                        <a:pt x="0" y="92"/>
                      </a:cubicBezTo>
                      <a:cubicBezTo>
                        <a:pt x="0" y="112"/>
                        <a:pt x="16" y="128"/>
                        <a:pt x="36" y="128"/>
                      </a:cubicBezTo>
                      <a:cubicBezTo>
                        <a:pt x="45" y="128"/>
                        <a:pt x="55" y="124"/>
                        <a:pt x="61" y="117"/>
                      </a:cubicBezTo>
                      <a:cubicBezTo>
                        <a:pt x="118" y="61"/>
                        <a:pt x="118" y="61"/>
                        <a:pt x="118" y="61"/>
                      </a:cubicBezTo>
                      <a:cubicBezTo>
                        <a:pt x="124" y="55"/>
                        <a:pt x="128" y="45"/>
                        <a:pt x="128" y="36"/>
                      </a:cubicBezTo>
                      <a:cubicBezTo>
                        <a:pt x="128" y="16"/>
                        <a:pt x="112" y="0"/>
                        <a:pt x="92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4" name="Freeform 14">
                  <a:extLst>
                    <a:ext uri="{FF2B5EF4-FFF2-40B4-BE49-F238E27FC236}">
                      <a16:creationId xmlns:a16="http://schemas.microsoft.com/office/drawing/2014/main" id="{FB22ADF0-4198-4318-9A7E-EBF97DE7F14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19" y="3299"/>
                  <a:ext cx="141" cy="142"/>
                </a:xfrm>
                <a:custGeom>
                  <a:avLst/>
                  <a:gdLst>
                    <a:gd name="T0" fmla="*/ 128 w 128"/>
                    <a:gd name="T1" fmla="*/ 36 h 128"/>
                    <a:gd name="T2" fmla="*/ 92 w 128"/>
                    <a:gd name="T3" fmla="*/ 0 h 128"/>
                    <a:gd name="T4" fmla="*/ 67 w 128"/>
                    <a:gd name="T5" fmla="*/ 10 h 128"/>
                    <a:gd name="T6" fmla="*/ 11 w 128"/>
                    <a:gd name="T7" fmla="*/ 67 h 128"/>
                    <a:gd name="T8" fmla="*/ 0 w 128"/>
                    <a:gd name="T9" fmla="*/ 92 h 128"/>
                    <a:gd name="T10" fmla="*/ 36 w 128"/>
                    <a:gd name="T11" fmla="*/ 128 h 128"/>
                    <a:gd name="T12" fmla="*/ 61 w 128"/>
                    <a:gd name="T13" fmla="*/ 117 h 128"/>
                    <a:gd name="T14" fmla="*/ 118 w 128"/>
                    <a:gd name="T15" fmla="*/ 61 h 128"/>
                    <a:gd name="T16" fmla="*/ 128 w 128"/>
                    <a:gd name="T17" fmla="*/ 36 h 1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28" h="128">
                      <a:moveTo>
                        <a:pt x="128" y="36"/>
                      </a:moveTo>
                      <a:cubicBezTo>
                        <a:pt x="128" y="16"/>
                        <a:pt x="112" y="0"/>
                        <a:pt x="92" y="0"/>
                      </a:cubicBezTo>
                      <a:cubicBezTo>
                        <a:pt x="83" y="0"/>
                        <a:pt x="73" y="4"/>
                        <a:pt x="67" y="10"/>
                      </a:cubicBezTo>
                      <a:cubicBezTo>
                        <a:pt x="11" y="67"/>
                        <a:pt x="11" y="67"/>
                        <a:pt x="11" y="67"/>
                      </a:cubicBezTo>
                      <a:cubicBezTo>
                        <a:pt x="4" y="73"/>
                        <a:pt x="0" y="83"/>
                        <a:pt x="0" y="92"/>
                      </a:cubicBezTo>
                      <a:cubicBezTo>
                        <a:pt x="0" y="112"/>
                        <a:pt x="16" y="128"/>
                        <a:pt x="36" y="128"/>
                      </a:cubicBezTo>
                      <a:cubicBezTo>
                        <a:pt x="45" y="128"/>
                        <a:pt x="55" y="124"/>
                        <a:pt x="61" y="117"/>
                      </a:cubicBezTo>
                      <a:cubicBezTo>
                        <a:pt x="118" y="61"/>
                        <a:pt x="118" y="61"/>
                        <a:pt x="118" y="61"/>
                      </a:cubicBezTo>
                      <a:cubicBezTo>
                        <a:pt x="124" y="55"/>
                        <a:pt x="128" y="45"/>
                        <a:pt x="128" y="3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5" name="Freeform 15">
                  <a:extLst>
                    <a:ext uri="{FF2B5EF4-FFF2-40B4-BE49-F238E27FC236}">
                      <a16:creationId xmlns:a16="http://schemas.microsoft.com/office/drawing/2014/main" id="{7211F293-5A30-4FCD-BB23-D8739A71921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25" y="3405"/>
                  <a:ext cx="141" cy="142"/>
                </a:xfrm>
                <a:custGeom>
                  <a:avLst/>
                  <a:gdLst>
                    <a:gd name="T0" fmla="*/ 128 w 128"/>
                    <a:gd name="T1" fmla="*/ 36 h 128"/>
                    <a:gd name="T2" fmla="*/ 92 w 128"/>
                    <a:gd name="T3" fmla="*/ 0 h 128"/>
                    <a:gd name="T4" fmla="*/ 67 w 128"/>
                    <a:gd name="T5" fmla="*/ 10 h 128"/>
                    <a:gd name="T6" fmla="*/ 11 w 128"/>
                    <a:gd name="T7" fmla="*/ 67 h 128"/>
                    <a:gd name="T8" fmla="*/ 0 w 128"/>
                    <a:gd name="T9" fmla="*/ 92 h 128"/>
                    <a:gd name="T10" fmla="*/ 36 w 128"/>
                    <a:gd name="T11" fmla="*/ 128 h 128"/>
                    <a:gd name="T12" fmla="*/ 61 w 128"/>
                    <a:gd name="T13" fmla="*/ 117 h 128"/>
                    <a:gd name="T14" fmla="*/ 118 w 128"/>
                    <a:gd name="T15" fmla="*/ 61 h 128"/>
                    <a:gd name="T16" fmla="*/ 128 w 128"/>
                    <a:gd name="T17" fmla="*/ 36 h 1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28" h="128">
                      <a:moveTo>
                        <a:pt x="128" y="36"/>
                      </a:moveTo>
                      <a:cubicBezTo>
                        <a:pt x="128" y="16"/>
                        <a:pt x="112" y="0"/>
                        <a:pt x="92" y="0"/>
                      </a:cubicBezTo>
                      <a:cubicBezTo>
                        <a:pt x="83" y="0"/>
                        <a:pt x="73" y="4"/>
                        <a:pt x="67" y="10"/>
                      </a:cubicBezTo>
                      <a:cubicBezTo>
                        <a:pt x="11" y="67"/>
                        <a:pt x="11" y="67"/>
                        <a:pt x="11" y="67"/>
                      </a:cubicBezTo>
                      <a:cubicBezTo>
                        <a:pt x="4" y="73"/>
                        <a:pt x="0" y="83"/>
                        <a:pt x="0" y="92"/>
                      </a:cubicBezTo>
                      <a:cubicBezTo>
                        <a:pt x="0" y="112"/>
                        <a:pt x="16" y="128"/>
                        <a:pt x="36" y="128"/>
                      </a:cubicBezTo>
                      <a:cubicBezTo>
                        <a:pt x="45" y="128"/>
                        <a:pt x="55" y="124"/>
                        <a:pt x="61" y="117"/>
                      </a:cubicBezTo>
                      <a:cubicBezTo>
                        <a:pt x="118" y="61"/>
                        <a:pt x="118" y="61"/>
                        <a:pt x="118" y="61"/>
                      </a:cubicBezTo>
                      <a:cubicBezTo>
                        <a:pt x="124" y="55"/>
                        <a:pt x="128" y="45"/>
                        <a:pt x="128" y="3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6" name="Freeform 16">
                  <a:extLst>
                    <a:ext uri="{FF2B5EF4-FFF2-40B4-BE49-F238E27FC236}">
                      <a16:creationId xmlns:a16="http://schemas.microsoft.com/office/drawing/2014/main" id="{6247C4E8-F430-47DB-A9BC-4CE6EFD8EE5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12" y="3194"/>
                  <a:ext cx="142" cy="141"/>
                </a:xfrm>
                <a:custGeom>
                  <a:avLst/>
                  <a:gdLst>
                    <a:gd name="T0" fmla="*/ 128 w 128"/>
                    <a:gd name="T1" fmla="*/ 36 h 128"/>
                    <a:gd name="T2" fmla="*/ 92 w 128"/>
                    <a:gd name="T3" fmla="*/ 0 h 128"/>
                    <a:gd name="T4" fmla="*/ 67 w 128"/>
                    <a:gd name="T5" fmla="*/ 10 h 128"/>
                    <a:gd name="T6" fmla="*/ 11 w 128"/>
                    <a:gd name="T7" fmla="*/ 67 h 128"/>
                    <a:gd name="T8" fmla="*/ 0 w 128"/>
                    <a:gd name="T9" fmla="*/ 92 h 128"/>
                    <a:gd name="T10" fmla="*/ 36 w 128"/>
                    <a:gd name="T11" fmla="*/ 128 h 128"/>
                    <a:gd name="T12" fmla="*/ 61 w 128"/>
                    <a:gd name="T13" fmla="*/ 117 h 128"/>
                    <a:gd name="T14" fmla="*/ 118 w 128"/>
                    <a:gd name="T15" fmla="*/ 61 h 128"/>
                    <a:gd name="T16" fmla="*/ 128 w 128"/>
                    <a:gd name="T17" fmla="*/ 36 h 1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28" h="128">
                      <a:moveTo>
                        <a:pt x="128" y="36"/>
                      </a:moveTo>
                      <a:cubicBezTo>
                        <a:pt x="128" y="16"/>
                        <a:pt x="112" y="0"/>
                        <a:pt x="92" y="0"/>
                      </a:cubicBezTo>
                      <a:cubicBezTo>
                        <a:pt x="83" y="0"/>
                        <a:pt x="73" y="4"/>
                        <a:pt x="67" y="10"/>
                      </a:cubicBezTo>
                      <a:cubicBezTo>
                        <a:pt x="11" y="67"/>
                        <a:pt x="11" y="67"/>
                        <a:pt x="11" y="67"/>
                      </a:cubicBezTo>
                      <a:cubicBezTo>
                        <a:pt x="4" y="73"/>
                        <a:pt x="0" y="83"/>
                        <a:pt x="0" y="92"/>
                      </a:cubicBezTo>
                      <a:cubicBezTo>
                        <a:pt x="0" y="112"/>
                        <a:pt x="16" y="128"/>
                        <a:pt x="36" y="128"/>
                      </a:cubicBezTo>
                      <a:cubicBezTo>
                        <a:pt x="45" y="128"/>
                        <a:pt x="55" y="124"/>
                        <a:pt x="61" y="117"/>
                      </a:cubicBezTo>
                      <a:cubicBezTo>
                        <a:pt x="118" y="61"/>
                        <a:pt x="118" y="61"/>
                        <a:pt x="118" y="61"/>
                      </a:cubicBezTo>
                      <a:cubicBezTo>
                        <a:pt x="124" y="55"/>
                        <a:pt x="128" y="45"/>
                        <a:pt x="128" y="3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B053D359-C352-4A3F-A23E-732BFE300C96}"/>
                  </a:ext>
                </a:extLst>
              </p:cNvPr>
              <p:cNvSpPr/>
              <p:nvPr/>
            </p:nvSpPr>
            <p:spPr>
              <a:xfrm>
                <a:off x="4469652" y="3938876"/>
                <a:ext cx="2497204" cy="2497203"/>
              </a:xfrm>
              <a:prstGeom prst="ellipse">
                <a:avLst/>
              </a:prstGeom>
              <a:solidFill>
                <a:schemeClr val="bg2">
                  <a:lumMod val="75000"/>
                  <a:alpha val="4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C77DFB9C-CFDD-4FCB-8E64-009AD80C6D58}"/>
              </a:ext>
            </a:extLst>
          </p:cNvPr>
          <p:cNvGrpSpPr/>
          <p:nvPr/>
        </p:nvGrpSpPr>
        <p:grpSpPr>
          <a:xfrm>
            <a:off x="7092213" y="2336229"/>
            <a:ext cx="5099410" cy="1446878"/>
            <a:chOff x="6597290" y="2983349"/>
            <a:chExt cx="5099410" cy="1446878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E78E253-86F1-4E57-AA37-4B7D6D3B9221}"/>
                </a:ext>
              </a:extLst>
            </p:cNvPr>
            <p:cNvSpPr txBox="1"/>
            <p:nvPr/>
          </p:nvSpPr>
          <p:spPr>
            <a:xfrm>
              <a:off x="6597290" y="2983349"/>
              <a:ext cx="5099410" cy="7386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6000" b="1" dirty="0">
                  <a:solidFill>
                    <a:schemeClr val="accent1">
                      <a:lumMod val="75000"/>
                    </a:schemeClr>
                  </a:solidFill>
                  <a:latin typeface="+mj-lt"/>
                </a:rPr>
                <a:t>THANK YOU</a:t>
              </a:r>
              <a:r>
                <a:rPr lang="ro-RO" sz="6000" b="1" dirty="0">
                  <a:solidFill>
                    <a:schemeClr val="accent1">
                      <a:lumMod val="75000"/>
                    </a:schemeClr>
                  </a:solidFill>
                  <a:latin typeface="+mj-lt"/>
                </a:rPr>
                <a:t>!</a:t>
              </a:r>
              <a:endParaRPr lang="en-US" sz="6000" b="1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CBC7E0D3-0877-4463-816B-2AEC31BDF31A}"/>
                </a:ext>
              </a:extLst>
            </p:cNvPr>
            <p:cNvSpPr txBox="1"/>
            <p:nvPr/>
          </p:nvSpPr>
          <p:spPr>
            <a:xfrm>
              <a:off x="6603096" y="4091673"/>
              <a:ext cx="382677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F596FB39-C405-4B09-9B9F-DF84E685C7E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08106" y="3898901"/>
              <a:ext cx="4162363" cy="15883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05039427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Oval 53">
            <a:extLst>
              <a:ext uri="{FF2B5EF4-FFF2-40B4-BE49-F238E27FC236}">
                <a16:creationId xmlns:a16="http://schemas.microsoft.com/office/drawing/2014/main" id="{D40D02C8-9B4F-477A-8FB2-ACEA7E69238D}"/>
              </a:ext>
            </a:extLst>
          </p:cNvPr>
          <p:cNvSpPr/>
          <p:nvPr/>
        </p:nvSpPr>
        <p:spPr>
          <a:xfrm>
            <a:off x="10686252" y="6006513"/>
            <a:ext cx="1514475" cy="1514475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56ECCAB5-B8C7-4F3D-A39E-DBB22C478672}"/>
              </a:ext>
            </a:extLst>
          </p:cNvPr>
          <p:cNvCxnSpPr>
            <a:cxnSpLocks/>
          </p:cNvCxnSpPr>
          <p:nvPr/>
        </p:nvCxnSpPr>
        <p:spPr>
          <a:xfrm flipH="1">
            <a:off x="2377454" y="6607176"/>
            <a:ext cx="757934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B9BC1E72-B5B8-49A0-8052-11CA88F6D2BF}"/>
              </a:ext>
            </a:extLst>
          </p:cNvPr>
          <p:cNvSpPr txBox="1"/>
          <p:nvPr/>
        </p:nvSpPr>
        <p:spPr>
          <a:xfrm>
            <a:off x="10846190" y="6394419"/>
            <a:ext cx="522850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fld id="{40876BFF-1584-4FA6-A406-00684317F9C8}" type="slidenum">
              <a:rPr lang="en-US" sz="1800" b="1" smtClean="0">
                <a:solidFill>
                  <a:schemeClr val="bg1"/>
                </a:solidFill>
              </a:rPr>
              <a:t>2</a:t>
            </a:fld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92B9128-785E-477D-9C35-5EB57292D255}"/>
              </a:ext>
            </a:extLst>
          </p:cNvPr>
          <p:cNvSpPr txBox="1"/>
          <p:nvPr/>
        </p:nvSpPr>
        <p:spPr>
          <a:xfrm>
            <a:off x="9748438" y="6455975"/>
            <a:ext cx="9225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>
                <a:solidFill>
                  <a:srgbClr val="B5C0CF"/>
                </a:solidFill>
              </a:rPr>
              <a:t>P A G E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5E8D6544-D82D-4B96-B078-290922668A80}"/>
              </a:ext>
            </a:extLst>
          </p:cNvPr>
          <p:cNvSpPr/>
          <p:nvPr/>
        </p:nvSpPr>
        <p:spPr>
          <a:xfrm>
            <a:off x="11807475" y="5768674"/>
            <a:ext cx="318802" cy="318802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5B304E3-AEDE-4A26-94C6-8AA514EBA166}"/>
              </a:ext>
            </a:extLst>
          </p:cNvPr>
          <p:cNvSpPr/>
          <p:nvPr/>
        </p:nvSpPr>
        <p:spPr>
          <a:xfrm>
            <a:off x="11571255" y="5597509"/>
            <a:ext cx="171165" cy="171165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7E28D50F-CB9B-4087-B1DE-B7F5E0A26A27}"/>
              </a:ext>
            </a:extLst>
          </p:cNvPr>
          <p:cNvSpPr/>
          <p:nvPr/>
        </p:nvSpPr>
        <p:spPr>
          <a:xfrm>
            <a:off x="11906755" y="5548866"/>
            <a:ext cx="97285" cy="97285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129DBC5F-34A3-47FE-9B99-38B3508B9B28}"/>
              </a:ext>
            </a:extLst>
          </p:cNvPr>
          <p:cNvSpPr/>
          <p:nvPr/>
        </p:nvSpPr>
        <p:spPr>
          <a:xfrm>
            <a:off x="504409" y="2725341"/>
            <a:ext cx="1404194" cy="1404194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A3C3C8D1-AF78-40D3-90AF-EBD162954A4E}"/>
              </a:ext>
            </a:extLst>
          </p:cNvPr>
          <p:cNvSpPr/>
          <p:nvPr/>
        </p:nvSpPr>
        <p:spPr>
          <a:xfrm>
            <a:off x="595168" y="2728141"/>
            <a:ext cx="1315469" cy="1264483"/>
          </a:xfrm>
          <a:custGeom>
            <a:avLst/>
            <a:gdLst>
              <a:gd name="connsiteX0" fmla="*/ 609388 w 1315469"/>
              <a:gd name="connsiteY0" fmla="*/ 0 h 1264483"/>
              <a:gd name="connsiteX1" fmla="*/ 1315469 w 1315469"/>
              <a:gd name="connsiteY1" fmla="*/ 706081 h 1264483"/>
              <a:gd name="connsiteX2" fmla="*/ 1259982 w 1315469"/>
              <a:gd name="connsiteY2" fmla="*/ 980920 h 1264483"/>
              <a:gd name="connsiteX3" fmla="*/ 1243246 w 1315469"/>
              <a:gd name="connsiteY3" fmla="*/ 1011755 h 1264483"/>
              <a:gd name="connsiteX4" fmla="*/ 1205356 w 1315469"/>
              <a:gd name="connsiteY4" fmla="*/ 1057677 h 1264483"/>
              <a:gd name="connsiteX5" fmla="*/ 706081 w 1315469"/>
              <a:gd name="connsiteY5" fmla="*/ 1264483 h 1264483"/>
              <a:gd name="connsiteX6" fmla="*/ 0 w 1315469"/>
              <a:gd name="connsiteY6" fmla="*/ 558402 h 1264483"/>
              <a:gd name="connsiteX7" fmla="*/ 55487 w 1315469"/>
              <a:gd name="connsiteY7" fmla="*/ 283563 h 1264483"/>
              <a:gd name="connsiteX8" fmla="*/ 72223 w 1315469"/>
              <a:gd name="connsiteY8" fmla="*/ 252729 h 1264483"/>
              <a:gd name="connsiteX9" fmla="*/ 110113 w 1315469"/>
              <a:gd name="connsiteY9" fmla="*/ 206806 h 1264483"/>
              <a:gd name="connsiteX10" fmla="*/ 609388 w 1315469"/>
              <a:gd name="connsiteY10" fmla="*/ 0 h 1264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15469" h="1264483">
                <a:moveTo>
                  <a:pt x="609388" y="0"/>
                </a:moveTo>
                <a:cubicBezTo>
                  <a:pt x="999346" y="0"/>
                  <a:pt x="1315469" y="316123"/>
                  <a:pt x="1315469" y="706081"/>
                </a:cubicBezTo>
                <a:cubicBezTo>
                  <a:pt x="1315469" y="803571"/>
                  <a:pt x="1295711" y="896445"/>
                  <a:pt x="1259982" y="980920"/>
                </a:cubicBezTo>
                <a:lnTo>
                  <a:pt x="1243246" y="1011755"/>
                </a:lnTo>
                <a:lnTo>
                  <a:pt x="1205356" y="1057677"/>
                </a:lnTo>
                <a:cubicBezTo>
                  <a:pt x="1077580" y="1185452"/>
                  <a:pt x="901060" y="1264483"/>
                  <a:pt x="706081" y="1264483"/>
                </a:cubicBezTo>
                <a:cubicBezTo>
                  <a:pt x="316123" y="1264483"/>
                  <a:pt x="0" y="948360"/>
                  <a:pt x="0" y="558402"/>
                </a:cubicBezTo>
                <a:cubicBezTo>
                  <a:pt x="0" y="460913"/>
                  <a:pt x="19758" y="368038"/>
                  <a:pt x="55487" y="283563"/>
                </a:cubicBezTo>
                <a:lnTo>
                  <a:pt x="72223" y="252729"/>
                </a:lnTo>
                <a:lnTo>
                  <a:pt x="110113" y="206806"/>
                </a:lnTo>
                <a:cubicBezTo>
                  <a:pt x="237889" y="79031"/>
                  <a:pt x="414409" y="0"/>
                  <a:pt x="609388" y="0"/>
                </a:cubicBezTo>
                <a:close/>
              </a:path>
            </a:pathLst>
          </a:custGeom>
          <a:solidFill>
            <a:schemeClr val="bg2"/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DCE6E0BA-D59F-4E30-867C-A6BCD9D090C5}"/>
              </a:ext>
            </a:extLst>
          </p:cNvPr>
          <p:cNvSpPr/>
          <p:nvPr/>
        </p:nvSpPr>
        <p:spPr>
          <a:xfrm>
            <a:off x="667391" y="2580462"/>
            <a:ext cx="1339939" cy="1159434"/>
          </a:xfrm>
          <a:custGeom>
            <a:avLst/>
            <a:gdLst>
              <a:gd name="connsiteX0" fmla="*/ 633858 w 1339939"/>
              <a:gd name="connsiteY0" fmla="*/ 0 h 1159434"/>
              <a:gd name="connsiteX1" fmla="*/ 1339939 w 1339939"/>
              <a:gd name="connsiteY1" fmla="*/ 706081 h 1159434"/>
              <a:gd name="connsiteX2" fmla="*/ 1219352 w 1339939"/>
              <a:gd name="connsiteY2" fmla="*/ 1100858 h 1159434"/>
              <a:gd name="connsiteX3" fmla="*/ 1171023 w 1339939"/>
              <a:gd name="connsiteY3" fmla="*/ 1159434 h 1159434"/>
              <a:gd name="connsiteX4" fmla="*/ 1187759 w 1339939"/>
              <a:gd name="connsiteY4" fmla="*/ 1128599 h 1159434"/>
              <a:gd name="connsiteX5" fmla="*/ 1243246 w 1339939"/>
              <a:gd name="connsiteY5" fmla="*/ 853760 h 1159434"/>
              <a:gd name="connsiteX6" fmla="*/ 537165 w 1339939"/>
              <a:gd name="connsiteY6" fmla="*/ 147679 h 1159434"/>
              <a:gd name="connsiteX7" fmla="*/ 37890 w 1339939"/>
              <a:gd name="connsiteY7" fmla="*/ 354485 h 1159434"/>
              <a:gd name="connsiteX8" fmla="*/ 0 w 1339939"/>
              <a:gd name="connsiteY8" fmla="*/ 400408 h 1159434"/>
              <a:gd name="connsiteX9" fmla="*/ 48364 w 1339939"/>
              <a:gd name="connsiteY9" fmla="*/ 311304 h 1159434"/>
              <a:gd name="connsiteX10" fmla="*/ 633858 w 1339939"/>
              <a:gd name="connsiteY10" fmla="*/ 0 h 1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39939" h="1159434">
                <a:moveTo>
                  <a:pt x="633858" y="0"/>
                </a:moveTo>
                <a:cubicBezTo>
                  <a:pt x="1023816" y="0"/>
                  <a:pt x="1339939" y="316123"/>
                  <a:pt x="1339939" y="706081"/>
                </a:cubicBezTo>
                <a:cubicBezTo>
                  <a:pt x="1339939" y="852315"/>
                  <a:pt x="1295484" y="988167"/>
                  <a:pt x="1219352" y="1100858"/>
                </a:cubicBezTo>
                <a:lnTo>
                  <a:pt x="1171023" y="1159434"/>
                </a:lnTo>
                <a:lnTo>
                  <a:pt x="1187759" y="1128599"/>
                </a:lnTo>
                <a:cubicBezTo>
                  <a:pt x="1223488" y="1044124"/>
                  <a:pt x="1243246" y="951250"/>
                  <a:pt x="1243246" y="853760"/>
                </a:cubicBezTo>
                <a:cubicBezTo>
                  <a:pt x="1243246" y="463802"/>
                  <a:pt x="927123" y="147679"/>
                  <a:pt x="537165" y="147679"/>
                </a:cubicBezTo>
                <a:cubicBezTo>
                  <a:pt x="342186" y="147679"/>
                  <a:pt x="165666" y="226710"/>
                  <a:pt x="37890" y="354485"/>
                </a:cubicBezTo>
                <a:lnTo>
                  <a:pt x="0" y="400408"/>
                </a:lnTo>
                <a:lnTo>
                  <a:pt x="48364" y="311304"/>
                </a:lnTo>
                <a:cubicBezTo>
                  <a:pt x="175252" y="123486"/>
                  <a:pt x="390134" y="0"/>
                  <a:pt x="633858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34066B55-3B21-4B7A-BCC2-CF4D9CDA9525}"/>
              </a:ext>
            </a:extLst>
          </p:cNvPr>
          <p:cNvGrpSpPr/>
          <p:nvPr/>
        </p:nvGrpSpPr>
        <p:grpSpPr>
          <a:xfrm>
            <a:off x="2230568" y="2725340"/>
            <a:ext cx="5427531" cy="816627"/>
            <a:chOff x="8220625" y="2849227"/>
            <a:chExt cx="2468880" cy="816627"/>
          </a:xfrm>
        </p:grpSpPr>
        <p:sp>
          <p:nvSpPr>
            <p:cNvPr id="76" name="Subtitle 176">
              <a:extLst>
                <a:ext uri="{FF2B5EF4-FFF2-40B4-BE49-F238E27FC236}">
                  <a16:creationId xmlns:a16="http://schemas.microsoft.com/office/drawing/2014/main" id="{D54C8DFB-A188-4F72-B0E7-E86C95D7A8CB}"/>
                </a:ext>
              </a:extLst>
            </p:cNvPr>
            <p:cNvSpPr txBox="1">
              <a:spLocks/>
            </p:cNvSpPr>
            <p:nvPr/>
          </p:nvSpPr>
          <p:spPr>
            <a:xfrm>
              <a:off x="8220625" y="3149815"/>
              <a:ext cx="2468880" cy="51603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400" dirty="0"/>
                <a:t>Sample text goes here, replace it with your text</a:t>
              </a:r>
            </a:p>
            <a:p>
              <a:pPr marL="0" indent="0">
                <a:buNone/>
              </a:pPr>
              <a:r>
                <a:rPr lang="en-ID" sz="1400" dirty="0">
                  <a:solidFill>
                    <a:srgbClr val="FF0000"/>
                  </a:solidFill>
                </a:rPr>
                <a:t>. </a:t>
              </a:r>
            </a:p>
          </p:txBody>
        </p:sp>
        <p:sp>
          <p:nvSpPr>
            <p:cNvPr id="77" name="Subtitle 176">
              <a:extLst>
                <a:ext uri="{FF2B5EF4-FFF2-40B4-BE49-F238E27FC236}">
                  <a16:creationId xmlns:a16="http://schemas.microsoft.com/office/drawing/2014/main" id="{FFCDC2D8-A4F1-4D37-A72D-D894BC267999}"/>
                </a:ext>
              </a:extLst>
            </p:cNvPr>
            <p:cNvSpPr txBox="1">
              <a:spLocks/>
            </p:cNvSpPr>
            <p:nvPr/>
          </p:nvSpPr>
          <p:spPr>
            <a:xfrm>
              <a:off x="8220625" y="2849227"/>
              <a:ext cx="2008056" cy="2492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ID" sz="1800" b="1" dirty="0">
                  <a:solidFill>
                    <a:schemeClr val="accent1">
                      <a:lumMod val="75000"/>
                    </a:schemeClr>
                  </a:solidFill>
                  <a:latin typeface="+mj-lt"/>
                </a:rPr>
                <a:t>Critical overview</a:t>
              </a:r>
              <a:endParaRPr lang="en-ID" sz="1800" b="1" dirty="0">
                <a:solidFill>
                  <a:schemeClr val="accent6">
                    <a:lumMod val="75000"/>
                  </a:schemeClr>
                </a:solidFill>
                <a:latin typeface="+mj-lt"/>
              </a:endParaRP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A04967CA-79DC-4F0C-A27A-B06C2A13FCE9}"/>
              </a:ext>
            </a:extLst>
          </p:cNvPr>
          <p:cNvGrpSpPr/>
          <p:nvPr/>
        </p:nvGrpSpPr>
        <p:grpSpPr>
          <a:xfrm>
            <a:off x="2230569" y="869521"/>
            <a:ext cx="4884606" cy="816627"/>
            <a:chOff x="8220625" y="2849227"/>
            <a:chExt cx="2468880" cy="816627"/>
          </a:xfrm>
        </p:grpSpPr>
        <p:sp>
          <p:nvSpPr>
            <p:cNvPr id="72" name="Subtitle 176">
              <a:extLst>
                <a:ext uri="{FF2B5EF4-FFF2-40B4-BE49-F238E27FC236}">
                  <a16:creationId xmlns:a16="http://schemas.microsoft.com/office/drawing/2014/main" id="{2FA694EA-98A2-42C2-AC0F-C9C60D0FA487}"/>
                </a:ext>
              </a:extLst>
            </p:cNvPr>
            <p:cNvSpPr txBox="1">
              <a:spLocks/>
            </p:cNvSpPr>
            <p:nvPr/>
          </p:nvSpPr>
          <p:spPr>
            <a:xfrm>
              <a:off x="8220625" y="3149815"/>
              <a:ext cx="2468880" cy="51603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400" dirty="0"/>
                <a:t>Sample text goes here, replace it with your text</a:t>
              </a:r>
            </a:p>
            <a:p>
              <a:pPr marL="0" indent="0">
                <a:buNone/>
              </a:pPr>
              <a:endParaRPr lang="en-ID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3" name="Subtitle 176">
              <a:extLst>
                <a:ext uri="{FF2B5EF4-FFF2-40B4-BE49-F238E27FC236}">
                  <a16:creationId xmlns:a16="http://schemas.microsoft.com/office/drawing/2014/main" id="{2DD1541D-07D4-4822-814D-8A6EFB8CC5C2}"/>
                </a:ext>
              </a:extLst>
            </p:cNvPr>
            <p:cNvSpPr txBox="1">
              <a:spLocks/>
            </p:cNvSpPr>
            <p:nvPr/>
          </p:nvSpPr>
          <p:spPr>
            <a:xfrm>
              <a:off x="8220625" y="2849227"/>
              <a:ext cx="1157927" cy="2492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ID" sz="1800" b="1" dirty="0">
                  <a:solidFill>
                    <a:schemeClr val="accent1">
                      <a:lumMod val="75000"/>
                    </a:schemeClr>
                  </a:solidFill>
                  <a:latin typeface="+mj-lt"/>
                </a:rPr>
                <a:t>Objectives</a:t>
              </a:r>
            </a:p>
          </p:txBody>
        </p:sp>
      </p:grpSp>
      <p:sp>
        <p:nvSpPr>
          <p:cNvPr id="93" name="Oval 92">
            <a:extLst>
              <a:ext uri="{FF2B5EF4-FFF2-40B4-BE49-F238E27FC236}">
                <a16:creationId xmlns:a16="http://schemas.microsoft.com/office/drawing/2014/main" id="{BB6419A2-002B-4B8E-AAC7-83AF13D11814}"/>
              </a:ext>
            </a:extLst>
          </p:cNvPr>
          <p:cNvSpPr/>
          <p:nvPr/>
        </p:nvSpPr>
        <p:spPr>
          <a:xfrm>
            <a:off x="504409" y="874906"/>
            <a:ext cx="1404194" cy="1404194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: Shape 93">
            <a:extLst>
              <a:ext uri="{FF2B5EF4-FFF2-40B4-BE49-F238E27FC236}">
                <a16:creationId xmlns:a16="http://schemas.microsoft.com/office/drawing/2014/main" id="{DC58483C-8B9F-4C72-9F93-10A0BC281AA9}"/>
              </a:ext>
            </a:extLst>
          </p:cNvPr>
          <p:cNvSpPr/>
          <p:nvPr/>
        </p:nvSpPr>
        <p:spPr>
          <a:xfrm>
            <a:off x="595168" y="877706"/>
            <a:ext cx="1315469" cy="1264483"/>
          </a:xfrm>
          <a:custGeom>
            <a:avLst/>
            <a:gdLst>
              <a:gd name="connsiteX0" fmla="*/ 609388 w 1315469"/>
              <a:gd name="connsiteY0" fmla="*/ 0 h 1264483"/>
              <a:gd name="connsiteX1" fmla="*/ 1315469 w 1315469"/>
              <a:gd name="connsiteY1" fmla="*/ 706081 h 1264483"/>
              <a:gd name="connsiteX2" fmla="*/ 1259982 w 1315469"/>
              <a:gd name="connsiteY2" fmla="*/ 980920 h 1264483"/>
              <a:gd name="connsiteX3" fmla="*/ 1243246 w 1315469"/>
              <a:gd name="connsiteY3" fmla="*/ 1011755 h 1264483"/>
              <a:gd name="connsiteX4" fmla="*/ 1205356 w 1315469"/>
              <a:gd name="connsiteY4" fmla="*/ 1057677 h 1264483"/>
              <a:gd name="connsiteX5" fmla="*/ 706081 w 1315469"/>
              <a:gd name="connsiteY5" fmla="*/ 1264483 h 1264483"/>
              <a:gd name="connsiteX6" fmla="*/ 0 w 1315469"/>
              <a:gd name="connsiteY6" fmla="*/ 558402 h 1264483"/>
              <a:gd name="connsiteX7" fmla="*/ 55487 w 1315469"/>
              <a:gd name="connsiteY7" fmla="*/ 283563 h 1264483"/>
              <a:gd name="connsiteX8" fmla="*/ 72223 w 1315469"/>
              <a:gd name="connsiteY8" fmla="*/ 252729 h 1264483"/>
              <a:gd name="connsiteX9" fmla="*/ 110113 w 1315469"/>
              <a:gd name="connsiteY9" fmla="*/ 206806 h 1264483"/>
              <a:gd name="connsiteX10" fmla="*/ 609388 w 1315469"/>
              <a:gd name="connsiteY10" fmla="*/ 0 h 1264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15469" h="1264483">
                <a:moveTo>
                  <a:pt x="609388" y="0"/>
                </a:moveTo>
                <a:cubicBezTo>
                  <a:pt x="999346" y="0"/>
                  <a:pt x="1315469" y="316123"/>
                  <a:pt x="1315469" y="706081"/>
                </a:cubicBezTo>
                <a:cubicBezTo>
                  <a:pt x="1315469" y="803571"/>
                  <a:pt x="1295711" y="896445"/>
                  <a:pt x="1259982" y="980920"/>
                </a:cubicBezTo>
                <a:lnTo>
                  <a:pt x="1243246" y="1011755"/>
                </a:lnTo>
                <a:lnTo>
                  <a:pt x="1205356" y="1057677"/>
                </a:lnTo>
                <a:cubicBezTo>
                  <a:pt x="1077580" y="1185452"/>
                  <a:pt x="901060" y="1264483"/>
                  <a:pt x="706081" y="1264483"/>
                </a:cubicBezTo>
                <a:cubicBezTo>
                  <a:pt x="316123" y="1264483"/>
                  <a:pt x="0" y="948360"/>
                  <a:pt x="0" y="558402"/>
                </a:cubicBezTo>
                <a:cubicBezTo>
                  <a:pt x="0" y="460913"/>
                  <a:pt x="19758" y="368038"/>
                  <a:pt x="55487" y="283563"/>
                </a:cubicBezTo>
                <a:lnTo>
                  <a:pt x="72223" y="252729"/>
                </a:lnTo>
                <a:lnTo>
                  <a:pt x="110113" y="206806"/>
                </a:lnTo>
                <a:cubicBezTo>
                  <a:pt x="237889" y="79031"/>
                  <a:pt x="414409" y="0"/>
                  <a:pt x="609388" y="0"/>
                </a:cubicBezTo>
                <a:close/>
              </a:path>
            </a:pathLst>
          </a:custGeom>
          <a:solidFill>
            <a:schemeClr val="bg2"/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Freeform: Shape 94">
            <a:extLst>
              <a:ext uri="{FF2B5EF4-FFF2-40B4-BE49-F238E27FC236}">
                <a16:creationId xmlns:a16="http://schemas.microsoft.com/office/drawing/2014/main" id="{907CE19B-085F-454B-81EE-6F69BBE80E50}"/>
              </a:ext>
            </a:extLst>
          </p:cNvPr>
          <p:cNvSpPr/>
          <p:nvPr/>
        </p:nvSpPr>
        <p:spPr>
          <a:xfrm>
            <a:off x="667391" y="730027"/>
            <a:ext cx="1339939" cy="1159434"/>
          </a:xfrm>
          <a:custGeom>
            <a:avLst/>
            <a:gdLst>
              <a:gd name="connsiteX0" fmla="*/ 633858 w 1339939"/>
              <a:gd name="connsiteY0" fmla="*/ 0 h 1159434"/>
              <a:gd name="connsiteX1" fmla="*/ 1339939 w 1339939"/>
              <a:gd name="connsiteY1" fmla="*/ 706081 h 1159434"/>
              <a:gd name="connsiteX2" fmla="*/ 1219352 w 1339939"/>
              <a:gd name="connsiteY2" fmla="*/ 1100858 h 1159434"/>
              <a:gd name="connsiteX3" fmla="*/ 1171023 w 1339939"/>
              <a:gd name="connsiteY3" fmla="*/ 1159434 h 1159434"/>
              <a:gd name="connsiteX4" fmla="*/ 1187759 w 1339939"/>
              <a:gd name="connsiteY4" fmla="*/ 1128599 h 1159434"/>
              <a:gd name="connsiteX5" fmla="*/ 1243246 w 1339939"/>
              <a:gd name="connsiteY5" fmla="*/ 853760 h 1159434"/>
              <a:gd name="connsiteX6" fmla="*/ 537165 w 1339939"/>
              <a:gd name="connsiteY6" fmla="*/ 147679 h 1159434"/>
              <a:gd name="connsiteX7" fmla="*/ 37890 w 1339939"/>
              <a:gd name="connsiteY7" fmla="*/ 354485 h 1159434"/>
              <a:gd name="connsiteX8" fmla="*/ 0 w 1339939"/>
              <a:gd name="connsiteY8" fmla="*/ 400408 h 1159434"/>
              <a:gd name="connsiteX9" fmla="*/ 48364 w 1339939"/>
              <a:gd name="connsiteY9" fmla="*/ 311304 h 1159434"/>
              <a:gd name="connsiteX10" fmla="*/ 633858 w 1339939"/>
              <a:gd name="connsiteY10" fmla="*/ 0 h 1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39939" h="1159434">
                <a:moveTo>
                  <a:pt x="633858" y="0"/>
                </a:moveTo>
                <a:cubicBezTo>
                  <a:pt x="1023816" y="0"/>
                  <a:pt x="1339939" y="316123"/>
                  <a:pt x="1339939" y="706081"/>
                </a:cubicBezTo>
                <a:cubicBezTo>
                  <a:pt x="1339939" y="852315"/>
                  <a:pt x="1295484" y="988167"/>
                  <a:pt x="1219352" y="1100858"/>
                </a:cubicBezTo>
                <a:lnTo>
                  <a:pt x="1171023" y="1159434"/>
                </a:lnTo>
                <a:lnTo>
                  <a:pt x="1187759" y="1128599"/>
                </a:lnTo>
                <a:cubicBezTo>
                  <a:pt x="1223488" y="1044124"/>
                  <a:pt x="1243246" y="951250"/>
                  <a:pt x="1243246" y="853760"/>
                </a:cubicBezTo>
                <a:cubicBezTo>
                  <a:pt x="1243246" y="463802"/>
                  <a:pt x="927123" y="147679"/>
                  <a:pt x="537165" y="147679"/>
                </a:cubicBezTo>
                <a:cubicBezTo>
                  <a:pt x="342186" y="147679"/>
                  <a:pt x="165666" y="226710"/>
                  <a:pt x="37890" y="354485"/>
                </a:cubicBezTo>
                <a:lnTo>
                  <a:pt x="0" y="400408"/>
                </a:lnTo>
                <a:lnTo>
                  <a:pt x="48364" y="311304"/>
                </a:lnTo>
                <a:cubicBezTo>
                  <a:pt x="175252" y="123486"/>
                  <a:pt x="390134" y="0"/>
                  <a:pt x="633858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24AA5D54-9876-4763-884F-9A4EA2384FB9}"/>
              </a:ext>
            </a:extLst>
          </p:cNvPr>
          <p:cNvGrpSpPr/>
          <p:nvPr/>
        </p:nvGrpSpPr>
        <p:grpSpPr>
          <a:xfrm>
            <a:off x="2230568" y="4570391"/>
            <a:ext cx="5675181" cy="816627"/>
            <a:chOff x="8220625" y="2849227"/>
            <a:chExt cx="2468880" cy="816627"/>
          </a:xfrm>
        </p:grpSpPr>
        <p:sp>
          <p:nvSpPr>
            <p:cNvPr id="79" name="Subtitle 176">
              <a:extLst>
                <a:ext uri="{FF2B5EF4-FFF2-40B4-BE49-F238E27FC236}">
                  <a16:creationId xmlns:a16="http://schemas.microsoft.com/office/drawing/2014/main" id="{32F37874-E1D6-43FC-87BD-AE36848B21BE}"/>
                </a:ext>
              </a:extLst>
            </p:cNvPr>
            <p:cNvSpPr txBox="1">
              <a:spLocks/>
            </p:cNvSpPr>
            <p:nvPr/>
          </p:nvSpPr>
          <p:spPr>
            <a:xfrm>
              <a:off x="8220625" y="3149815"/>
              <a:ext cx="2468880" cy="51603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400" dirty="0"/>
                <a:t>Sample text goes here, replace it with your text</a:t>
              </a:r>
            </a:p>
            <a:p>
              <a:pPr marL="0" indent="0">
                <a:buNone/>
              </a:pPr>
              <a:r>
                <a:rPr lang="en-ID" sz="1400" dirty="0">
                  <a:solidFill>
                    <a:srgbClr val="FF0000"/>
                  </a:solidFill>
                </a:rPr>
                <a:t>. </a:t>
              </a:r>
            </a:p>
          </p:txBody>
        </p:sp>
        <p:sp>
          <p:nvSpPr>
            <p:cNvPr id="80" name="Subtitle 176">
              <a:extLst>
                <a:ext uri="{FF2B5EF4-FFF2-40B4-BE49-F238E27FC236}">
                  <a16:creationId xmlns:a16="http://schemas.microsoft.com/office/drawing/2014/main" id="{C3A4F837-182E-4048-B906-BD1B3FC7BFF0}"/>
                </a:ext>
              </a:extLst>
            </p:cNvPr>
            <p:cNvSpPr txBox="1">
              <a:spLocks/>
            </p:cNvSpPr>
            <p:nvPr/>
          </p:nvSpPr>
          <p:spPr>
            <a:xfrm>
              <a:off x="8220625" y="2849227"/>
              <a:ext cx="1636581" cy="2492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ID" sz="1800" b="1" dirty="0">
                  <a:solidFill>
                    <a:schemeClr val="accent1">
                      <a:lumMod val="75000"/>
                    </a:schemeClr>
                  </a:solidFill>
                  <a:latin typeface="+mj-lt"/>
                </a:rPr>
                <a:t>Conclusions</a:t>
              </a:r>
            </a:p>
          </p:txBody>
        </p:sp>
      </p:grpSp>
      <p:sp>
        <p:nvSpPr>
          <p:cNvPr id="97" name="Oval 96">
            <a:extLst>
              <a:ext uri="{FF2B5EF4-FFF2-40B4-BE49-F238E27FC236}">
                <a16:creationId xmlns:a16="http://schemas.microsoft.com/office/drawing/2014/main" id="{5478A730-2810-4810-9960-3D94C7D6FE82}"/>
              </a:ext>
            </a:extLst>
          </p:cNvPr>
          <p:cNvSpPr/>
          <p:nvPr/>
        </p:nvSpPr>
        <p:spPr>
          <a:xfrm>
            <a:off x="504409" y="4575776"/>
            <a:ext cx="1404194" cy="1404194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4ECB29DA-088F-4BDE-B90E-6A12290E6036}"/>
              </a:ext>
            </a:extLst>
          </p:cNvPr>
          <p:cNvSpPr/>
          <p:nvPr/>
        </p:nvSpPr>
        <p:spPr>
          <a:xfrm>
            <a:off x="595168" y="4578576"/>
            <a:ext cx="1315469" cy="1264483"/>
          </a:xfrm>
          <a:custGeom>
            <a:avLst/>
            <a:gdLst>
              <a:gd name="connsiteX0" fmla="*/ 609388 w 1315469"/>
              <a:gd name="connsiteY0" fmla="*/ 0 h 1264483"/>
              <a:gd name="connsiteX1" fmla="*/ 1315469 w 1315469"/>
              <a:gd name="connsiteY1" fmla="*/ 706081 h 1264483"/>
              <a:gd name="connsiteX2" fmla="*/ 1259982 w 1315469"/>
              <a:gd name="connsiteY2" fmla="*/ 980920 h 1264483"/>
              <a:gd name="connsiteX3" fmla="*/ 1243246 w 1315469"/>
              <a:gd name="connsiteY3" fmla="*/ 1011755 h 1264483"/>
              <a:gd name="connsiteX4" fmla="*/ 1205356 w 1315469"/>
              <a:gd name="connsiteY4" fmla="*/ 1057677 h 1264483"/>
              <a:gd name="connsiteX5" fmla="*/ 706081 w 1315469"/>
              <a:gd name="connsiteY5" fmla="*/ 1264483 h 1264483"/>
              <a:gd name="connsiteX6" fmla="*/ 0 w 1315469"/>
              <a:gd name="connsiteY6" fmla="*/ 558402 h 1264483"/>
              <a:gd name="connsiteX7" fmla="*/ 55487 w 1315469"/>
              <a:gd name="connsiteY7" fmla="*/ 283563 h 1264483"/>
              <a:gd name="connsiteX8" fmla="*/ 72223 w 1315469"/>
              <a:gd name="connsiteY8" fmla="*/ 252729 h 1264483"/>
              <a:gd name="connsiteX9" fmla="*/ 110113 w 1315469"/>
              <a:gd name="connsiteY9" fmla="*/ 206806 h 1264483"/>
              <a:gd name="connsiteX10" fmla="*/ 609388 w 1315469"/>
              <a:gd name="connsiteY10" fmla="*/ 0 h 1264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15469" h="1264483">
                <a:moveTo>
                  <a:pt x="609388" y="0"/>
                </a:moveTo>
                <a:cubicBezTo>
                  <a:pt x="999346" y="0"/>
                  <a:pt x="1315469" y="316123"/>
                  <a:pt x="1315469" y="706081"/>
                </a:cubicBezTo>
                <a:cubicBezTo>
                  <a:pt x="1315469" y="803571"/>
                  <a:pt x="1295711" y="896445"/>
                  <a:pt x="1259982" y="980920"/>
                </a:cubicBezTo>
                <a:lnTo>
                  <a:pt x="1243246" y="1011755"/>
                </a:lnTo>
                <a:lnTo>
                  <a:pt x="1205356" y="1057677"/>
                </a:lnTo>
                <a:cubicBezTo>
                  <a:pt x="1077580" y="1185452"/>
                  <a:pt x="901060" y="1264483"/>
                  <a:pt x="706081" y="1264483"/>
                </a:cubicBezTo>
                <a:cubicBezTo>
                  <a:pt x="316123" y="1264483"/>
                  <a:pt x="0" y="948360"/>
                  <a:pt x="0" y="558402"/>
                </a:cubicBezTo>
                <a:cubicBezTo>
                  <a:pt x="0" y="460913"/>
                  <a:pt x="19758" y="368038"/>
                  <a:pt x="55487" y="283563"/>
                </a:cubicBezTo>
                <a:lnTo>
                  <a:pt x="72223" y="252729"/>
                </a:lnTo>
                <a:lnTo>
                  <a:pt x="110113" y="206806"/>
                </a:lnTo>
                <a:cubicBezTo>
                  <a:pt x="237889" y="79031"/>
                  <a:pt x="414409" y="0"/>
                  <a:pt x="609388" y="0"/>
                </a:cubicBezTo>
                <a:close/>
              </a:path>
            </a:pathLst>
          </a:custGeom>
          <a:solidFill>
            <a:schemeClr val="bg2"/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: Shape 98">
            <a:extLst>
              <a:ext uri="{FF2B5EF4-FFF2-40B4-BE49-F238E27FC236}">
                <a16:creationId xmlns:a16="http://schemas.microsoft.com/office/drawing/2014/main" id="{B6B195B0-100D-417D-8186-0FB874EFF0F5}"/>
              </a:ext>
            </a:extLst>
          </p:cNvPr>
          <p:cNvSpPr/>
          <p:nvPr/>
        </p:nvSpPr>
        <p:spPr>
          <a:xfrm>
            <a:off x="667391" y="4430897"/>
            <a:ext cx="1339939" cy="1159434"/>
          </a:xfrm>
          <a:custGeom>
            <a:avLst/>
            <a:gdLst>
              <a:gd name="connsiteX0" fmla="*/ 633858 w 1339939"/>
              <a:gd name="connsiteY0" fmla="*/ 0 h 1159434"/>
              <a:gd name="connsiteX1" fmla="*/ 1339939 w 1339939"/>
              <a:gd name="connsiteY1" fmla="*/ 706081 h 1159434"/>
              <a:gd name="connsiteX2" fmla="*/ 1219352 w 1339939"/>
              <a:gd name="connsiteY2" fmla="*/ 1100858 h 1159434"/>
              <a:gd name="connsiteX3" fmla="*/ 1171023 w 1339939"/>
              <a:gd name="connsiteY3" fmla="*/ 1159434 h 1159434"/>
              <a:gd name="connsiteX4" fmla="*/ 1187759 w 1339939"/>
              <a:gd name="connsiteY4" fmla="*/ 1128599 h 1159434"/>
              <a:gd name="connsiteX5" fmla="*/ 1243246 w 1339939"/>
              <a:gd name="connsiteY5" fmla="*/ 853760 h 1159434"/>
              <a:gd name="connsiteX6" fmla="*/ 537165 w 1339939"/>
              <a:gd name="connsiteY6" fmla="*/ 147679 h 1159434"/>
              <a:gd name="connsiteX7" fmla="*/ 37890 w 1339939"/>
              <a:gd name="connsiteY7" fmla="*/ 354485 h 1159434"/>
              <a:gd name="connsiteX8" fmla="*/ 0 w 1339939"/>
              <a:gd name="connsiteY8" fmla="*/ 400408 h 1159434"/>
              <a:gd name="connsiteX9" fmla="*/ 48364 w 1339939"/>
              <a:gd name="connsiteY9" fmla="*/ 311304 h 1159434"/>
              <a:gd name="connsiteX10" fmla="*/ 633858 w 1339939"/>
              <a:gd name="connsiteY10" fmla="*/ 0 h 1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39939" h="1159434">
                <a:moveTo>
                  <a:pt x="633858" y="0"/>
                </a:moveTo>
                <a:cubicBezTo>
                  <a:pt x="1023816" y="0"/>
                  <a:pt x="1339939" y="316123"/>
                  <a:pt x="1339939" y="706081"/>
                </a:cubicBezTo>
                <a:cubicBezTo>
                  <a:pt x="1339939" y="852315"/>
                  <a:pt x="1295484" y="988167"/>
                  <a:pt x="1219352" y="1100858"/>
                </a:cubicBezTo>
                <a:lnTo>
                  <a:pt x="1171023" y="1159434"/>
                </a:lnTo>
                <a:lnTo>
                  <a:pt x="1187759" y="1128599"/>
                </a:lnTo>
                <a:cubicBezTo>
                  <a:pt x="1223488" y="1044124"/>
                  <a:pt x="1243246" y="951250"/>
                  <a:pt x="1243246" y="853760"/>
                </a:cubicBezTo>
                <a:cubicBezTo>
                  <a:pt x="1243246" y="463802"/>
                  <a:pt x="927123" y="147679"/>
                  <a:pt x="537165" y="147679"/>
                </a:cubicBezTo>
                <a:cubicBezTo>
                  <a:pt x="342186" y="147679"/>
                  <a:pt x="165666" y="226710"/>
                  <a:pt x="37890" y="354485"/>
                </a:cubicBezTo>
                <a:lnTo>
                  <a:pt x="0" y="400408"/>
                </a:lnTo>
                <a:lnTo>
                  <a:pt x="48364" y="311304"/>
                </a:lnTo>
                <a:cubicBezTo>
                  <a:pt x="175252" y="123486"/>
                  <a:pt x="390134" y="0"/>
                  <a:pt x="633858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14DFE040-0244-48CD-9FF9-234D8C8AFC27}"/>
              </a:ext>
            </a:extLst>
          </p:cNvPr>
          <p:cNvSpPr/>
          <p:nvPr/>
        </p:nvSpPr>
        <p:spPr>
          <a:xfrm>
            <a:off x="1304819" y="2354221"/>
            <a:ext cx="715403" cy="715402"/>
          </a:xfrm>
          <a:prstGeom prst="ellipse">
            <a:avLst/>
          </a:prstGeom>
          <a:solidFill>
            <a:schemeClr val="accent3"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878309E9-19D6-4AF2-888E-6E71DA71CBD7}"/>
              </a:ext>
            </a:extLst>
          </p:cNvPr>
          <p:cNvSpPr/>
          <p:nvPr/>
        </p:nvSpPr>
        <p:spPr>
          <a:xfrm>
            <a:off x="1304819" y="4209739"/>
            <a:ext cx="715403" cy="715402"/>
          </a:xfrm>
          <a:prstGeom prst="ellipse">
            <a:avLst/>
          </a:prstGeom>
          <a:solidFill>
            <a:schemeClr val="accent3"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ECEDAB48-B7D8-4470-B1C2-E92A98183EE4}"/>
              </a:ext>
            </a:extLst>
          </p:cNvPr>
          <p:cNvGrpSpPr/>
          <p:nvPr/>
        </p:nvGrpSpPr>
        <p:grpSpPr>
          <a:xfrm>
            <a:off x="1304819" y="495210"/>
            <a:ext cx="715403" cy="715402"/>
            <a:chOff x="1304819" y="495210"/>
            <a:chExt cx="715403" cy="715402"/>
          </a:xfrm>
        </p:grpSpPr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581F3D2F-42ED-43C1-9D8E-65EF0AF4805D}"/>
                </a:ext>
              </a:extLst>
            </p:cNvPr>
            <p:cNvSpPr/>
            <p:nvPr/>
          </p:nvSpPr>
          <p:spPr>
            <a:xfrm>
              <a:off x="1304819" y="495210"/>
              <a:ext cx="715403" cy="715402"/>
            </a:xfrm>
            <a:prstGeom prst="ellipse">
              <a:avLst/>
            </a:prstGeom>
            <a:solidFill>
              <a:schemeClr val="accent3"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1E2A86A8-C1FB-4C49-95C0-4927FFD73EB3}"/>
                </a:ext>
              </a:extLst>
            </p:cNvPr>
            <p:cNvSpPr txBox="1"/>
            <p:nvPr/>
          </p:nvSpPr>
          <p:spPr>
            <a:xfrm>
              <a:off x="1304819" y="714412"/>
              <a:ext cx="715403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01</a:t>
              </a:r>
            </a:p>
          </p:txBody>
        </p:sp>
      </p:grpSp>
      <p:sp>
        <p:nvSpPr>
          <p:cNvPr id="108" name="TextBox 107">
            <a:extLst>
              <a:ext uri="{FF2B5EF4-FFF2-40B4-BE49-F238E27FC236}">
                <a16:creationId xmlns:a16="http://schemas.microsoft.com/office/drawing/2014/main" id="{1C8D024F-95B5-4D26-97D1-83AB3373487C}"/>
              </a:ext>
            </a:extLst>
          </p:cNvPr>
          <p:cNvSpPr txBox="1"/>
          <p:nvPr/>
        </p:nvSpPr>
        <p:spPr>
          <a:xfrm>
            <a:off x="1304819" y="2573423"/>
            <a:ext cx="715403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B4A2638D-9F96-4E47-BCCE-4544B5FCCCC0}"/>
              </a:ext>
            </a:extLst>
          </p:cNvPr>
          <p:cNvSpPr txBox="1"/>
          <p:nvPr/>
        </p:nvSpPr>
        <p:spPr>
          <a:xfrm>
            <a:off x="1304819" y="4428941"/>
            <a:ext cx="715403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2" name="Rectangle 1"/>
          <p:cNvSpPr/>
          <p:nvPr/>
        </p:nvSpPr>
        <p:spPr>
          <a:xfrm>
            <a:off x="3591372" y="0"/>
            <a:ext cx="6706105" cy="819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AGENDA OF THE PRESENTATION</a:t>
            </a:r>
          </a:p>
        </p:txBody>
      </p:sp>
      <p:pic>
        <p:nvPicPr>
          <p:cNvPr id="43" name="Picture 42" descr="C:\Users\Nico\Desktop\Sigla SIA_v2B_blue_rezervat fundal inchis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2476" y="43346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5194271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232CCD32-86F8-4CF9-9B0A-4E4F01316F8A}"/>
              </a:ext>
            </a:extLst>
          </p:cNvPr>
          <p:cNvGrpSpPr/>
          <p:nvPr/>
        </p:nvGrpSpPr>
        <p:grpSpPr>
          <a:xfrm>
            <a:off x="646258" y="669210"/>
            <a:ext cx="3235701" cy="98538"/>
            <a:chOff x="867230" y="5081962"/>
            <a:chExt cx="3235701" cy="98538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1C6AFD36-BFD1-49DC-BB9C-73723726F18A}"/>
                </a:ext>
              </a:extLst>
            </p:cNvPr>
            <p:cNvSpPr/>
            <p:nvPr/>
          </p:nvSpPr>
          <p:spPr>
            <a:xfrm>
              <a:off x="867230" y="5081962"/>
              <a:ext cx="98539" cy="98538"/>
            </a:xfrm>
            <a:prstGeom prst="ellipse">
              <a:avLst/>
            </a:prstGeom>
            <a:solidFill>
              <a:srgbClr val="FF9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46DBB2D-43F4-42AA-9C8A-F6E744A2AC8F}"/>
                </a:ext>
              </a:extLst>
            </p:cNvPr>
            <p:cNvSpPr/>
            <p:nvPr/>
          </p:nvSpPr>
          <p:spPr>
            <a:xfrm>
              <a:off x="1153887" y="5081962"/>
              <a:ext cx="98539" cy="98538"/>
            </a:xfrm>
            <a:prstGeom prst="ellipse">
              <a:avLst/>
            </a:prstGeom>
            <a:solidFill>
              <a:srgbClr val="1FD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0155283-E111-4297-A13F-3510FA6BC461}"/>
                </a:ext>
              </a:extLst>
            </p:cNvPr>
            <p:cNvSpPr/>
            <p:nvPr/>
          </p:nvSpPr>
          <p:spPr>
            <a:xfrm>
              <a:off x="1440544" y="5081962"/>
              <a:ext cx="98539" cy="98538"/>
            </a:xfrm>
            <a:prstGeom prst="ellipse">
              <a:avLst/>
            </a:prstGeom>
            <a:solidFill>
              <a:srgbClr val="FF1A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AB013C1D-EC2C-4DC3-A327-E6047E807793}"/>
                </a:ext>
              </a:extLst>
            </p:cNvPr>
            <p:cNvCxnSpPr>
              <a:cxnSpLocks/>
            </p:cNvCxnSpPr>
            <p:nvPr/>
          </p:nvCxnSpPr>
          <p:spPr>
            <a:xfrm>
              <a:off x="1727200" y="5131231"/>
              <a:ext cx="2375731" cy="0"/>
            </a:xfrm>
            <a:prstGeom prst="line">
              <a:avLst/>
            </a:prstGeom>
            <a:ln w="6350" cap="rnd">
              <a:solidFill>
                <a:schemeClr val="bg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Oval 28">
            <a:extLst>
              <a:ext uri="{FF2B5EF4-FFF2-40B4-BE49-F238E27FC236}">
                <a16:creationId xmlns:a16="http://schemas.microsoft.com/office/drawing/2014/main" id="{62A17862-E02B-4CF1-95DB-C79995FFABD6}"/>
              </a:ext>
            </a:extLst>
          </p:cNvPr>
          <p:cNvSpPr/>
          <p:nvPr/>
        </p:nvSpPr>
        <p:spPr>
          <a:xfrm>
            <a:off x="4526004" y="1235385"/>
            <a:ext cx="1045030" cy="104503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dist="508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CB8C41C-E474-4CCD-A3E9-193CDBDE7F48}"/>
              </a:ext>
            </a:extLst>
          </p:cNvPr>
          <p:cNvSpPr/>
          <p:nvPr/>
        </p:nvSpPr>
        <p:spPr>
          <a:xfrm>
            <a:off x="4623517" y="1332898"/>
            <a:ext cx="850004" cy="850004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63500" dist="508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AB26D5F-4453-403B-BF61-50FDDDC210AA}"/>
              </a:ext>
            </a:extLst>
          </p:cNvPr>
          <p:cNvGrpSpPr/>
          <p:nvPr/>
        </p:nvGrpSpPr>
        <p:grpSpPr>
          <a:xfrm>
            <a:off x="4798818" y="1584101"/>
            <a:ext cx="499398" cy="347598"/>
            <a:chOff x="3408363" y="2940050"/>
            <a:chExt cx="360363" cy="250826"/>
          </a:xfrm>
          <a:solidFill>
            <a:schemeClr val="bg1"/>
          </a:solidFill>
        </p:grpSpPr>
        <p:sp>
          <p:nvSpPr>
            <p:cNvPr id="33" name="Freeform 22">
              <a:extLst>
                <a:ext uri="{FF2B5EF4-FFF2-40B4-BE49-F238E27FC236}">
                  <a16:creationId xmlns:a16="http://schemas.microsoft.com/office/drawing/2014/main" id="{8A3F89C0-5EB0-4905-98DB-ACF7685C93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1238" y="2940050"/>
              <a:ext cx="120650" cy="101600"/>
            </a:xfrm>
            <a:custGeom>
              <a:avLst/>
              <a:gdLst>
                <a:gd name="T0" fmla="*/ 2 w 32"/>
                <a:gd name="T1" fmla="*/ 27 h 27"/>
                <a:gd name="T2" fmla="*/ 1 w 32"/>
                <a:gd name="T3" fmla="*/ 27 h 27"/>
                <a:gd name="T4" fmla="*/ 1 w 32"/>
                <a:gd name="T5" fmla="*/ 24 h 27"/>
                <a:gd name="T6" fmla="*/ 24 w 32"/>
                <a:gd name="T7" fmla="*/ 1 h 27"/>
                <a:gd name="T8" fmla="*/ 27 w 32"/>
                <a:gd name="T9" fmla="*/ 1 h 27"/>
                <a:gd name="T10" fmla="*/ 31 w 32"/>
                <a:gd name="T11" fmla="*/ 6 h 27"/>
                <a:gd name="T12" fmla="*/ 31 w 32"/>
                <a:gd name="T13" fmla="*/ 8 h 27"/>
                <a:gd name="T14" fmla="*/ 29 w 32"/>
                <a:gd name="T15" fmla="*/ 8 h 27"/>
                <a:gd name="T16" fmla="*/ 25 w 32"/>
                <a:gd name="T17" fmla="*/ 5 h 27"/>
                <a:gd name="T18" fmla="*/ 4 w 32"/>
                <a:gd name="T19" fmla="*/ 27 h 27"/>
                <a:gd name="T20" fmla="*/ 2 w 32"/>
                <a:gd name="T21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" h="27">
                  <a:moveTo>
                    <a:pt x="2" y="27"/>
                  </a:moveTo>
                  <a:cubicBezTo>
                    <a:pt x="2" y="27"/>
                    <a:pt x="1" y="27"/>
                    <a:pt x="1" y="27"/>
                  </a:cubicBezTo>
                  <a:cubicBezTo>
                    <a:pt x="0" y="26"/>
                    <a:pt x="0" y="25"/>
                    <a:pt x="1" y="24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5" y="0"/>
                    <a:pt x="26" y="0"/>
                    <a:pt x="27" y="1"/>
                  </a:cubicBezTo>
                  <a:cubicBezTo>
                    <a:pt x="31" y="6"/>
                    <a:pt x="31" y="6"/>
                    <a:pt x="31" y="6"/>
                  </a:cubicBezTo>
                  <a:cubicBezTo>
                    <a:pt x="32" y="6"/>
                    <a:pt x="32" y="8"/>
                    <a:pt x="31" y="8"/>
                  </a:cubicBezTo>
                  <a:cubicBezTo>
                    <a:pt x="31" y="9"/>
                    <a:pt x="29" y="9"/>
                    <a:pt x="29" y="8"/>
                  </a:cubicBezTo>
                  <a:cubicBezTo>
                    <a:pt x="25" y="5"/>
                    <a:pt x="25" y="5"/>
                    <a:pt x="25" y="5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3" y="27"/>
                    <a:pt x="3" y="27"/>
                    <a:pt x="2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4" name="Freeform 23">
              <a:extLst>
                <a:ext uri="{FF2B5EF4-FFF2-40B4-BE49-F238E27FC236}">
                  <a16:creationId xmlns:a16="http://schemas.microsoft.com/office/drawing/2014/main" id="{8856893C-88A3-4D2E-96EF-0A03C3C90E6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8363" y="3046413"/>
              <a:ext cx="112713" cy="144463"/>
            </a:xfrm>
            <a:custGeom>
              <a:avLst/>
              <a:gdLst>
                <a:gd name="T0" fmla="*/ 24 w 30"/>
                <a:gd name="T1" fmla="*/ 38 h 38"/>
                <a:gd name="T2" fmla="*/ 23 w 30"/>
                <a:gd name="T3" fmla="*/ 37 h 38"/>
                <a:gd name="T4" fmla="*/ 1 w 30"/>
                <a:gd name="T5" fmla="*/ 15 h 38"/>
                <a:gd name="T6" fmla="*/ 1 w 30"/>
                <a:gd name="T7" fmla="*/ 12 h 38"/>
                <a:gd name="T8" fmla="*/ 12 w 30"/>
                <a:gd name="T9" fmla="*/ 1 h 38"/>
                <a:gd name="T10" fmla="*/ 14 w 30"/>
                <a:gd name="T11" fmla="*/ 1 h 38"/>
                <a:gd name="T12" fmla="*/ 19 w 30"/>
                <a:gd name="T13" fmla="*/ 5 h 38"/>
                <a:gd name="T14" fmla="*/ 19 w 30"/>
                <a:gd name="T15" fmla="*/ 8 h 38"/>
                <a:gd name="T16" fmla="*/ 16 w 30"/>
                <a:gd name="T17" fmla="*/ 8 h 38"/>
                <a:gd name="T18" fmla="*/ 13 w 30"/>
                <a:gd name="T19" fmla="*/ 5 h 38"/>
                <a:gd name="T20" fmla="*/ 5 w 30"/>
                <a:gd name="T21" fmla="*/ 14 h 38"/>
                <a:gd name="T22" fmla="*/ 24 w 30"/>
                <a:gd name="T23" fmla="*/ 33 h 38"/>
                <a:gd name="T24" fmla="*/ 26 w 30"/>
                <a:gd name="T25" fmla="*/ 31 h 38"/>
                <a:gd name="T26" fmla="*/ 29 w 30"/>
                <a:gd name="T27" fmla="*/ 31 h 38"/>
                <a:gd name="T28" fmla="*/ 29 w 30"/>
                <a:gd name="T29" fmla="*/ 34 h 38"/>
                <a:gd name="T30" fmla="*/ 25 w 30"/>
                <a:gd name="T31" fmla="*/ 37 h 38"/>
                <a:gd name="T32" fmla="*/ 24 w 30"/>
                <a:gd name="T33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0" h="38">
                  <a:moveTo>
                    <a:pt x="24" y="38"/>
                  </a:moveTo>
                  <a:cubicBezTo>
                    <a:pt x="24" y="38"/>
                    <a:pt x="23" y="37"/>
                    <a:pt x="23" y="37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14"/>
                    <a:pt x="0" y="13"/>
                    <a:pt x="1" y="12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0"/>
                    <a:pt x="14" y="0"/>
                    <a:pt x="14" y="1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19" y="6"/>
                    <a:pt x="19" y="7"/>
                    <a:pt x="19" y="8"/>
                  </a:cubicBezTo>
                  <a:cubicBezTo>
                    <a:pt x="18" y="9"/>
                    <a:pt x="17" y="9"/>
                    <a:pt x="16" y="8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7" y="30"/>
                    <a:pt x="28" y="30"/>
                    <a:pt x="29" y="31"/>
                  </a:cubicBezTo>
                  <a:cubicBezTo>
                    <a:pt x="30" y="31"/>
                    <a:pt x="30" y="33"/>
                    <a:pt x="29" y="34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37"/>
                    <a:pt x="25" y="38"/>
                    <a:pt x="24" y="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5" name="Freeform 24">
              <a:extLst>
                <a:ext uri="{FF2B5EF4-FFF2-40B4-BE49-F238E27FC236}">
                  <a16:creationId xmlns:a16="http://schemas.microsoft.com/office/drawing/2014/main" id="{2405645E-C837-4104-B158-EBB65D14A4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9801" y="2940050"/>
              <a:ext cx="288925" cy="250825"/>
            </a:xfrm>
            <a:custGeom>
              <a:avLst/>
              <a:gdLst>
                <a:gd name="T0" fmla="*/ 76 w 77"/>
                <a:gd name="T1" fmla="*/ 12 h 66"/>
                <a:gd name="T2" fmla="*/ 65 w 77"/>
                <a:gd name="T3" fmla="*/ 1 h 66"/>
                <a:gd name="T4" fmla="*/ 63 w 77"/>
                <a:gd name="T5" fmla="*/ 1 h 66"/>
                <a:gd name="T6" fmla="*/ 25 w 77"/>
                <a:gd name="T7" fmla="*/ 39 h 66"/>
                <a:gd name="T8" fmla="*/ 15 w 77"/>
                <a:gd name="T9" fmla="*/ 29 h 66"/>
                <a:gd name="T10" fmla="*/ 12 w 77"/>
                <a:gd name="T11" fmla="*/ 29 h 66"/>
                <a:gd name="T12" fmla="*/ 1 w 77"/>
                <a:gd name="T13" fmla="*/ 40 h 66"/>
                <a:gd name="T14" fmla="*/ 1 w 77"/>
                <a:gd name="T15" fmla="*/ 43 h 66"/>
                <a:gd name="T16" fmla="*/ 23 w 77"/>
                <a:gd name="T17" fmla="*/ 65 h 66"/>
                <a:gd name="T18" fmla="*/ 25 w 77"/>
                <a:gd name="T19" fmla="*/ 66 h 66"/>
                <a:gd name="T20" fmla="*/ 26 w 77"/>
                <a:gd name="T21" fmla="*/ 65 h 66"/>
                <a:gd name="T22" fmla="*/ 76 w 77"/>
                <a:gd name="T23" fmla="*/ 15 h 66"/>
                <a:gd name="T24" fmla="*/ 76 w 77"/>
                <a:gd name="T25" fmla="*/ 12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7" h="66">
                  <a:moveTo>
                    <a:pt x="76" y="12"/>
                  </a:moveTo>
                  <a:cubicBezTo>
                    <a:pt x="65" y="1"/>
                    <a:pt x="65" y="1"/>
                    <a:pt x="65" y="1"/>
                  </a:cubicBezTo>
                  <a:cubicBezTo>
                    <a:pt x="65" y="0"/>
                    <a:pt x="63" y="0"/>
                    <a:pt x="63" y="1"/>
                  </a:cubicBezTo>
                  <a:cubicBezTo>
                    <a:pt x="25" y="39"/>
                    <a:pt x="25" y="39"/>
                    <a:pt x="25" y="3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4" y="28"/>
                    <a:pt x="13" y="28"/>
                    <a:pt x="12" y="29"/>
                  </a:cubicBezTo>
                  <a:cubicBezTo>
                    <a:pt x="1" y="40"/>
                    <a:pt x="1" y="40"/>
                    <a:pt x="1" y="40"/>
                  </a:cubicBezTo>
                  <a:cubicBezTo>
                    <a:pt x="0" y="41"/>
                    <a:pt x="0" y="42"/>
                    <a:pt x="1" y="43"/>
                  </a:cubicBezTo>
                  <a:cubicBezTo>
                    <a:pt x="23" y="65"/>
                    <a:pt x="23" y="65"/>
                    <a:pt x="23" y="65"/>
                  </a:cubicBezTo>
                  <a:cubicBezTo>
                    <a:pt x="24" y="65"/>
                    <a:pt x="24" y="66"/>
                    <a:pt x="25" y="66"/>
                  </a:cubicBezTo>
                  <a:cubicBezTo>
                    <a:pt x="25" y="66"/>
                    <a:pt x="26" y="65"/>
                    <a:pt x="26" y="65"/>
                  </a:cubicBezTo>
                  <a:cubicBezTo>
                    <a:pt x="76" y="15"/>
                    <a:pt x="76" y="15"/>
                    <a:pt x="76" y="15"/>
                  </a:cubicBezTo>
                  <a:cubicBezTo>
                    <a:pt x="77" y="14"/>
                    <a:pt x="77" y="13"/>
                    <a:pt x="76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30" name="Oval 29">
            <a:extLst>
              <a:ext uri="{FF2B5EF4-FFF2-40B4-BE49-F238E27FC236}">
                <a16:creationId xmlns:a16="http://schemas.microsoft.com/office/drawing/2014/main" id="{891BCA95-5F9E-494B-A56C-2076A9C817C7}"/>
              </a:ext>
            </a:extLst>
          </p:cNvPr>
          <p:cNvSpPr/>
          <p:nvPr/>
        </p:nvSpPr>
        <p:spPr>
          <a:xfrm>
            <a:off x="4526004" y="2897253"/>
            <a:ext cx="1045030" cy="104503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dist="508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CCCF498-F182-4269-BFE3-E6150C35440B}"/>
              </a:ext>
            </a:extLst>
          </p:cNvPr>
          <p:cNvSpPr/>
          <p:nvPr/>
        </p:nvSpPr>
        <p:spPr>
          <a:xfrm>
            <a:off x="4623517" y="2994766"/>
            <a:ext cx="850004" cy="850004"/>
          </a:xfrm>
          <a:prstGeom prst="ellipse">
            <a:avLst/>
          </a:prstGeom>
          <a:solidFill>
            <a:schemeClr val="tx2"/>
          </a:solidFill>
          <a:ln>
            <a:noFill/>
          </a:ln>
          <a:effectLst>
            <a:outerShdw blurRad="63500" dist="508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45D5B17-15BA-45CA-87DE-D5D7C0F3C639}"/>
              </a:ext>
            </a:extLst>
          </p:cNvPr>
          <p:cNvGrpSpPr/>
          <p:nvPr/>
        </p:nvGrpSpPr>
        <p:grpSpPr>
          <a:xfrm>
            <a:off x="4798818" y="3245969"/>
            <a:ext cx="499398" cy="347598"/>
            <a:chOff x="3408363" y="2940050"/>
            <a:chExt cx="360363" cy="250826"/>
          </a:xfrm>
          <a:solidFill>
            <a:schemeClr val="bg1"/>
          </a:solidFill>
        </p:grpSpPr>
        <p:sp>
          <p:nvSpPr>
            <p:cNvPr id="37" name="Freeform 22">
              <a:extLst>
                <a:ext uri="{FF2B5EF4-FFF2-40B4-BE49-F238E27FC236}">
                  <a16:creationId xmlns:a16="http://schemas.microsoft.com/office/drawing/2014/main" id="{A542C109-1A27-426C-938C-E3639A6761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1238" y="2940050"/>
              <a:ext cx="120650" cy="101600"/>
            </a:xfrm>
            <a:custGeom>
              <a:avLst/>
              <a:gdLst>
                <a:gd name="T0" fmla="*/ 2 w 32"/>
                <a:gd name="T1" fmla="*/ 27 h 27"/>
                <a:gd name="T2" fmla="*/ 1 w 32"/>
                <a:gd name="T3" fmla="*/ 27 h 27"/>
                <a:gd name="T4" fmla="*/ 1 w 32"/>
                <a:gd name="T5" fmla="*/ 24 h 27"/>
                <a:gd name="T6" fmla="*/ 24 w 32"/>
                <a:gd name="T7" fmla="*/ 1 h 27"/>
                <a:gd name="T8" fmla="*/ 27 w 32"/>
                <a:gd name="T9" fmla="*/ 1 h 27"/>
                <a:gd name="T10" fmla="*/ 31 w 32"/>
                <a:gd name="T11" fmla="*/ 6 h 27"/>
                <a:gd name="T12" fmla="*/ 31 w 32"/>
                <a:gd name="T13" fmla="*/ 8 h 27"/>
                <a:gd name="T14" fmla="*/ 29 w 32"/>
                <a:gd name="T15" fmla="*/ 8 h 27"/>
                <a:gd name="T16" fmla="*/ 25 w 32"/>
                <a:gd name="T17" fmla="*/ 5 h 27"/>
                <a:gd name="T18" fmla="*/ 4 w 32"/>
                <a:gd name="T19" fmla="*/ 27 h 27"/>
                <a:gd name="T20" fmla="*/ 2 w 32"/>
                <a:gd name="T21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" h="27">
                  <a:moveTo>
                    <a:pt x="2" y="27"/>
                  </a:moveTo>
                  <a:cubicBezTo>
                    <a:pt x="2" y="27"/>
                    <a:pt x="1" y="27"/>
                    <a:pt x="1" y="27"/>
                  </a:cubicBezTo>
                  <a:cubicBezTo>
                    <a:pt x="0" y="26"/>
                    <a:pt x="0" y="25"/>
                    <a:pt x="1" y="24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5" y="0"/>
                    <a:pt x="26" y="0"/>
                    <a:pt x="27" y="1"/>
                  </a:cubicBezTo>
                  <a:cubicBezTo>
                    <a:pt x="31" y="6"/>
                    <a:pt x="31" y="6"/>
                    <a:pt x="31" y="6"/>
                  </a:cubicBezTo>
                  <a:cubicBezTo>
                    <a:pt x="32" y="6"/>
                    <a:pt x="32" y="8"/>
                    <a:pt x="31" y="8"/>
                  </a:cubicBezTo>
                  <a:cubicBezTo>
                    <a:pt x="31" y="9"/>
                    <a:pt x="29" y="9"/>
                    <a:pt x="29" y="8"/>
                  </a:cubicBezTo>
                  <a:cubicBezTo>
                    <a:pt x="25" y="5"/>
                    <a:pt x="25" y="5"/>
                    <a:pt x="25" y="5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3" y="27"/>
                    <a:pt x="3" y="27"/>
                    <a:pt x="2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8" name="Freeform 23">
              <a:extLst>
                <a:ext uri="{FF2B5EF4-FFF2-40B4-BE49-F238E27FC236}">
                  <a16:creationId xmlns:a16="http://schemas.microsoft.com/office/drawing/2014/main" id="{C76839CD-B50C-43D4-B41E-2CB4743A98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8363" y="3046413"/>
              <a:ext cx="112713" cy="144463"/>
            </a:xfrm>
            <a:custGeom>
              <a:avLst/>
              <a:gdLst>
                <a:gd name="T0" fmla="*/ 24 w 30"/>
                <a:gd name="T1" fmla="*/ 38 h 38"/>
                <a:gd name="T2" fmla="*/ 23 w 30"/>
                <a:gd name="T3" fmla="*/ 37 h 38"/>
                <a:gd name="T4" fmla="*/ 1 w 30"/>
                <a:gd name="T5" fmla="*/ 15 h 38"/>
                <a:gd name="T6" fmla="*/ 1 w 30"/>
                <a:gd name="T7" fmla="*/ 12 h 38"/>
                <a:gd name="T8" fmla="*/ 12 w 30"/>
                <a:gd name="T9" fmla="*/ 1 h 38"/>
                <a:gd name="T10" fmla="*/ 14 w 30"/>
                <a:gd name="T11" fmla="*/ 1 h 38"/>
                <a:gd name="T12" fmla="*/ 19 w 30"/>
                <a:gd name="T13" fmla="*/ 5 h 38"/>
                <a:gd name="T14" fmla="*/ 19 w 30"/>
                <a:gd name="T15" fmla="*/ 8 h 38"/>
                <a:gd name="T16" fmla="*/ 16 w 30"/>
                <a:gd name="T17" fmla="*/ 8 h 38"/>
                <a:gd name="T18" fmla="*/ 13 w 30"/>
                <a:gd name="T19" fmla="*/ 5 h 38"/>
                <a:gd name="T20" fmla="*/ 5 w 30"/>
                <a:gd name="T21" fmla="*/ 14 h 38"/>
                <a:gd name="T22" fmla="*/ 24 w 30"/>
                <a:gd name="T23" fmla="*/ 33 h 38"/>
                <a:gd name="T24" fmla="*/ 26 w 30"/>
                <a:gd name="T25" fmla="*/ 31 h 38"/>
                <a:gd name="T26" fmla="*/ 29 w 30"/>
                <a:gd name="T27" fmla="*/ 31 h 38"/>
                <a:gd name="T28" fmla="*/ 29 w 30"/>
                <a:gd name="T29" fmla="*/ 34 h 38"/>
                <a:gd name="T30" fmla="*/ 25 w 30"/>
                <a:gd name="T31" fmla="*/ 37 h 38"/>
                <a:gd name="T32" fmla="*/ 24 w 30"/>
                <a:gd name="T33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0" h="38">
                  <a:moveTo>
                    <a:pt x="24" y="38"/>
                  </a:moveTo>
                  <a:cubicBezTo>
                    <a:pt x="24" y="38"/>
                    <a:pt x="23" y="37"/>
                    <a:pt x="23" y="37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14"/>
                    <a:pt x="0" y="13"/>
                    <a:pt x="1" y="12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0"/>
                    <a:pt x="14" y="0"/>
                    <a:pt x="14" y="1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19" y="6"/>
                    <a:pt x="19" y="7"/>
                    <a:pt x="19" y="8"/>
                  </a:cubicBezTo>
                  <a:cubicBezTo>
                    <a:pt x="18" y="9"/>
                    <a:pt x="17" y="9"/>
                    <a:pt x="16" y="8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7" y="30"/>
                    <a:pt x="28" y="30"/>
                    <a:pt x="29" y="31"/>
                  </a:cubicBezTo>
                  <a:cubicBezTo>
                    <a:pt x="30" y="31"/>
                    <a:pt x="30" y="33"/>
                    <a:pt x="29" y="34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37"/>
                    <a:pt x="25" y="38"/>
                    <a:pt x="24" y="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9" name="Freeform 24">
              <a:extLst>
                <a:ext uri="{FF2B5EF4-FFF2-40B4-BE49-F238E27FC236}">
                  <a16:creationId xmlns:a16="http://schemas.microsoft.com/office/drawing/2014/main" id="{C393287C-28FB-4D3B-A1F5-5169A74E402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9801" y="2940050"/>
              <a:ext cx="288925" cy="250825"/>
            </a:xfrm>
            <a:custGeom>
              <a:avLst/>
              <a:gdLst>
                <a:gd name="T0" fmla="*/ 76 w 77"/>
                <a:gd name="T1" fmla="*/ 12 h 66"/>
                <a:gd name="T2" fmla="*/ 65 w 77"/>
                <a:gd name="T3" fmla="*/ 1 h 66"/>
                <a:gd name="T4" fmla="*/ 63 w 77"/>
                <a:gd name="T5" fmla="*/ 1 h 66"/>
                <a:gd name="T6" fmla="*/ 25 w 77"/>
                <a:gd name="T7" fmla="*/ 39 h 66"/>
                <a:gd name="T8" fmla="*/ 15 w 77"/>
                <a:gd name="T9" fmla="*/ 29 h 66"/>
                <a:gd name="T10" fmla="*/ 12 w 77"/>
                <a:gd name="T11" fmla="*/ 29 h 66"/>
                <a:gd name="T12" fmla="*/ 1 w 77"/>
                <a:gd name="T13" fmla="*/ 40 h 66"/>
                <a:gd name="T14" fmla="*/ 1 w 77"/>
                <a:gd name="T15" fmla="*/ 43 h 66"/>
                <a:gd name="T16" fmla="*/ 23 w 77"/>
                <a:gd name="T17" fmla="*/ 65 h 66"/>
                <a:gd name="T18" fmla="*/ 25 w 77"/>
                <a:gd name="T19" fmla="*/ 66 h 66"/>
                <a:gd name="T20" fmla="*/ 26 w 77"/>
                <a:gd name="T21" fmla="*/ 65 h 66"/>
                <a:gd name="T22" fmla="*/ 76 w 77"/>
                <a:gd name="T23" fmla="*/ 15 h 66"/>
                <a:gd name="T24" fmla="*/ 76 w 77"/>
                <a:gd name="T25" fmla="*/ 12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7" h="66">
                  <a:moveTo>
                    <a:pt x="76" y="12"/>
                  </a:moveTo>
                  <a:cubicBezTo>
                    <a:pt x="65" y="1"/>
                    <a:pt x="65" y="1"/>
                    <a:pt x="65" y="1"/>
                  </a:cubicBezTo>
                  <a:cubicBezTo>
                    <a:pt x="65" y="0"/>
                    <a:pt x="63" y="0"/>
                    <a:pt x="63" y="1"/>
                  </a:cubicBezTo>
                  <a:cubicBezTo>
                    <a:pt x="25" y="39"/>
                    <a:pt x="25" y="39"/>
                    <a:pt x="25" y="3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4" y="28"/>
                    <a:pt x="13" y="28"/>
                    <a:pt x="12" y="29"/>
                  </a:cubicBezTo>
                  <a:cubicBezTo>
                    <a:pt x="1" y="40"/>
                    <a:pt x="1" y="40"/>
                    <a:pt x="1" y="40"/>
                  </a:cubicBezTo>
                  <a:cubicBezTo>
                    <a:pt x="0" y="41"/>
                    <a:pt x="0" y="42"/>
                    <a:pt x="1" y="43"/>
                  </a:cubicBezTo>
                  <a:cubicBezTo>
                    <a:pt x="23" y="65"/>
                    <a:pt x="23" y="65"/>
                    <a:pt x="23" y="65"/>
                  </a:cubicBezTo>
                  <a:cubicBezTo>
                    <a:pt x="24" y="65"/>
                    <a:pt x="24" y="66"/>
                    <a:pt x="25" y="66"/>
                  </a:cubicBezTo>
                  <a:cubicBezTo>
                    <a:pt x="25" y="66"/>
                    <a:pt x="26" y="65"/>
                    <a:pt x="26" y="65"/>
                  </a:cubicBezTo>
                  <a:cubicBezTo>
                    <a:pt x="76" y="15"/>
                    <a:pt x="76" y="15"/>
                    <a:pt x="76" y="15"/>
                  </a:cubicBezTo>
                  <a:cubicBezTo>
                    <a:pt x="77" y="14"/>
                    <a:pt x="77" y="13"/>
                    <a:pt x="76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31" name="Oval 30">
            <a:extLst>
              <a:ext uri="{FF2B5EF4-FFF2-40B4-BE49-F238E27FC236}">
                <a16:creationId xmlns:a16="http://schemas.microsoft.com/office/drawing/2014/main" id="{25AC4791-71BE-41D8-87BC-ADC3EF3CF9CD}"/>
              </a:ext>
            </a:extLst>
          </p:cNvPr>
          <p:cNvSpPr/>
          <p:nvPr/>
        </p:nvSpPr>
        <p:spPr>
          <a:xfrm>
            <a:off x="4526004" y="4559121"/>
            <a:ext cx="1045030" cy="104503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dist="508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2C71CAC-D3EB-4BB7-B711-A61BAF07986B}"/>
              </a:ext>
            </a:extLst>
          </p:cNvPr>
          <p:cNvSpPr/>
          <p:nvPr/>
        </p:nvSpPr>
        <p:spPr>
          <a:xfrm>
            <a:off x="4623517" y="4656634"/>
            <a:ext cx="850004" cy="850004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63500" dist="508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68075F5-FA31-4801-82F1-329577F587F9}"/>
              </a:ext>
            </a:extLst>
          </p:cNvPr>
          <p:cNvGrpSpPr/>
          <p:nvPr/>
        </p:nvGrpSpPr>
        <p:grpSpPr>
          <a:xfrm>
            <a:off x="4798818" y="4907837"/>
            <a:ext cx="499398" cy="347598"/>
            <a:chOff x="3408363" y="2940050"/>
            <a:chExt cx="360363" cy="250826"/>
          </a:xfrm>
          <a:solidFill>
            <a:schemeClr val="bg1"/>
          </a:solidFill>
        </p:grpSpPr>
        <p:sp>
          <p:nvSpPr>
            <p:cNvPr id="41" name="Freeform 22">
              <a:extLst>
                <a:ext uri="{FF2B5EF4-FFF2-40B4-BE49-F238E27FC236}">
                  <a16:creationId xmlns:a16="http://schemas.microsoft.com/office/drawing/2014/main" id="{DBFB6AF3-5959-4FD9-9BF9-F844826A21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1238" y="2940050"/>
              <a:ext cx="120650" cy="101600"/>
            </a:xfrm>
            <a:custGeom>
              <a:avLst/>
              <a:gdLst>
                <a:gd name="T0" fmla="*/ 2 w 32"/>
                <a:gd name="T1" fmla="*/ 27 h 27"/>
                <a:gd name="T2" fmla="*/ 1 w 32"/>
                <a:gd name="T3" fmla="*/ 27 h 27"/>
                <a:gd name="T4" fmla="*/ 1 w 32"/>
                <a:gd name="T5" fmla="*/ 24 h 27"/>
                <a:gd name="T6" fmla="*/ 24 w 32"/>
                <a:gd name="T7" fmla="*/ 1 h 27"/>
                <a:gd name="T8" fmla="*/ 27 w 32"/>
                <a:gd name="T9" fmla="*/ 1 h 27"/>
                <a:gd name="T10" fmla="*/ 31 w 32"/>
                <a:gd name="T11" fmla="*/ 6 h 27"/>
                <a:gd name="T12" fmla="*/ 31 w 32"/>
                <a:gd name="T13" fmla="*/ 8 h 27"/>
                <a:gd name="T14" fmla="*/ 29 w 32"/>
                <a:gd name="T15" fmla="*/ 8 h 27"/>
                <a:gd name="T16" fmla="*/ 25 w 32"/>
                <a:gd name="T17" fmla="*/ 5 h 27"/>
                <a:gd name="T18" fmla="*/ 4 w 32"/>
                <a:gd name="T19" fmla="*/ 27 h 27"/>
                <a:gd name="T20" fmla="*/ 2 w 32"/>
                <a:gd name="T21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" h="27">
                  <a:moveTo>
                    <a:pt x="2" y="27"/>
                  </a:moveTo>
                  <a:cubicBezTo>
                    <a:pt x="2" y="27"/>
                    <a:pt x="1" y="27"/>
                    <a:pt x="1" y="27"/>
                  </a:cubicBezTo>
                  <a:cubicBezTo>
                    <a:pt x="0" y="26"/>
                    <a:pt x="0" y="25"/>
                    <a:pt x="1" y="24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5" y="0"/>
                    <a:pt x="26" y="0"/>
                    <a:pt x="27" y="1"/>
                  </a:cubicBezTo>
                  <a:cubicBezTo>
                    <a:pt x="31" y="6"/>
                    <a:pt x="31" y="6"/>
                    <a:pt x="31" y="6"/>
                  </a:cubicBezTo>
                  <a:cubicBezTo>
                    <a:pt x="32" y="6"/>
                    <a:pt x="32" y="8"/>
                    <a:pt x="31" y="8"/>
                  </a:cubicBezTo>
                  <a:cubicBezTo>
                    <a:pt x="31" y="9"/>
                    <a:pt x="29" y="9"/>
                    <a:pt x="29" y="8"/>
                  </a:cubicBezTo>
                  <a:cubicBezTo>
                    <a:pt x="25" y="5"/>
                    <a:pt x="25" y="5"/>
                    <a:pt x="25" y="5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3" y="27"/>
                    <a:pt x="3" y="27"/>
                    <a:pt x="2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2" name="Freeform 23">
              <a:extLst>
                <a:ext uri="{FF2B5EF4-FFF2-40B4-BE49-F238E27FC236}">
                  <a16:creationId xmlns:a16="http://schemas.microsoft.com/office/drawing/2014/main" id="{F3550612-0E42-40A4-AC5A-DC690A6EE2C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8363" y="3046413"/>
              <a:ext cx="112713" cy="144463"/>
            </a:xfrm>
            <a:custGeom>
              <a:avLst/>
              <a:gdLst>
                <a:gd name="T0" fmla="*/ 24 w 30"/>
                <a:gd name="T1" fmla="*/ 38 h 38"/>
                <a:gd name="T2" fmla="*/ 23 w 30"/>
                <a:gd name="T3" fmla="*/ 37 h 38"/>
                <a:gd name="T4" fmla="*/ 1 w 30"/>
                <a:gd name="T5" fmla="*/ 15 h 38"/>
                <a:gd name="T6" fmla="*/ 1 w 30"/>
                <a:gd name="T7" fmla="*/ 12 h 38"/>
                <a:gd name="T8" fmla="*/ 12 w 30"/>
                <a:gd name="T9" fmla="*/ 1 h 38"/>
                <a:gd name="T10" fmla="*/ 14 w 30"/>
                <a:gd name="T11" fmla="*/ 1 h 38"/>
                <a:gd name="T12" fmla="*/ 19 w 30"/>
                <a:gd name="T13" fmla="*/ 5 h 38"/>
                <a:gd name="T14" fmla="*/ 19 w 30"/>
                <a:gd name="T15" fmla="*/ 8 h 38"/>
                <a:gd name="T16" fmla="*/ 16 w 30"/>
                <a:gd name="T17" fmla="*/ 8 h 38"/>
                <a:gd name="T18" fmla="*/ 13 w 30"/>
                <a:gd name="T19" fmla="*/ 5 h 38"/>
                <a:gd name="T20" fmla="*/ 5 w 30"/>
                <a:gd name="T21" fmla="*/ 14 h 38"/>
                <a:gd name="T22" fmla="*/ 24 w 30"/>
                <a:gd name="T23" fmla="*/ 33 h 38"/>
                <a:gd name="T24" fmla="*/ 26 w 30"/>
                <a:gd name="T25" fmla="*/ 31 h 38"/>
                <a:gd name="T26" fmla="*/ 29 w 30"/>
                <a:gd name="T27" fmla="*/ 31 h 38"/>
                <a:gd name="T28" fmla="*/ 29 w 30"/>
                <a:gd name="T29" fmla="*/ 34 h 38"/>
                <a:gd name="T30" fmla="*/ 25 w 30"/>
                <a:gd name="T31" fmla="*/ 37 h 38"/>
                <a:gd name="T32" fmla="*/ 24 w 30"/>
                <a:gd name="T33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0" h="38">
                  <a:moveTo>
                    <a:pt x="24" y="38"/>
                  </a:moveTo>
                  <a:cubicBezTo>
                    <a:pt x="24" y="38"/>
                    <a:pt x="23" y="37"/>
                    <a:pt x="23" y="37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14"/>
                    <a:pt x="0" y="13"/>
                    <a:pt x="1" y="12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0"/>
                    <a:pt x="14" y="0"/>
                    <a:pt x="14" y="1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19" y="6"/>
                    <a:pt x="19" y="7"/>
                    <a:pt x="19" y="8"/>
                  </a:cubicBezTo>
                  <a:cubicBezTo>
                    <a:pt x="18" y="9"/>
                    <a:pt x="17" y="9"/>
                    <a:pt x="16" y="8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7" y="30"/>
                    <a:pt x="28" y="30"/>
                    <a:pt x="29" y="31"/>
                  </a:cubicBezTo>
                  <a:cubicBezTo>
                    <a:pt x="30" y="31"/>
                    <a:pt x="30" y="33"/>
                    <a:pt x="29" y="34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37"/>
                    <a:pt x="25" y="38"/>
                    <a:pt x="24" y="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3" name="Freeform 24">
              <a:extLst>
                <a:ext uri="{FF2B5EF4-FFF2-40B4-BE49-F238E27FC236}">
                  <a16:creationId xmlns:a16="http://schemas.microsoft.com/office/drawing/2014/main" id="{A63C5639-DAC1-40D9-A6D3-4F23C8C553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9801" y="2940050"/>
              <a:ext cx="288925" cy="250825"/>
            </a:xfrm>
            <a:custGeom>
              <a:avLst/>
              <a:gdLst>
                <a:gd name="T0" fmla="*/ 76 w 77"/>
                <a:gd name="T1" fmla="*/ 12 h 66"/>
                <a:gd name="T2" fmla="*/ 65 w 77"/>
                <a:gd name="T3" fmla="*/ 1 h 66"/>
                <a:gd name="T4" fmla="*/ 63 w 77"/>
                <a:gd name="T5" fmla="*/ 1 h 66"/>
                <a:gd name="T6" fmla="*/ 25 w 77"/>
                <a:gd name="T7" fmla="*/ 39 h 66"/>
                <a:gd name="T8" fmla="*/ 15 w 77"/>
                <a:gd name="T9" fmla="*/ 29 h 66"/>
                <a:gd name="T10" fmla="*/ 12 w 77"/>
                <a:gd name="T11" fmla="*/ 29 h 66"/>
                <a:gd name="T12" fmla="*/ 1 w 77"/>
                <a:gd name="T13" fmla="*/ 40 h 66"/>
                <a:gd name="T14" fmla="*/ 1 w 77"/>
                <a:gd name="T15" fmla="*/ 43 h 66"/>
                <a:gd name="T16" fmla="*/ 23 w 77"/>
                <a:gd name="T17" fmla="*/ 65 h 66"/>
                <a:gd name="T18" fmla="*/ 25 w 77"/>
                <a:gd name="T19" fmla="*/ 66 h 66"/>
                <a:gd name="T20" fmla="*/ 26 w 77"/>
                <a:gd name="T21" fmla="*/ 65 h 66"/>
                <a:gd name="T22" fmla="*/ 76 w 77"/>
                <a:gd name="T23" fmla="*/ 15 h 66"/>
                <a:gd name="T24" fmla="*/ 76 w 77"/>
                <a:gd name="T25" fmla="*/ 12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7" h="66">
                  <a:moveTo>
                    <a:pt x="76" y="12"/>
                  </a:moveTo>
                  <a:cubicBezTo>
                    <a:pt x="65" y="1"/>
                    <a:pt x="65" y="1"/>
                    <a:pt x="65" y="1"/>
                  </a:cubicBezTo>
                  <a:cubicBezTo>
                    <a:pt x="65" y="0"/>
                    <a:pt x="63" y="0"/>
                    <a:pt x="63" y="1"/>
                  </a:cubicBezTo>
                  <a:cubicBezTo>
                    <a:pt x="25" y="39"/>
                    <a:pt x="25" y="39"/>
                    <a:pt x="25" y="3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4" y="28"/>
                    <a:pt x="13" y="28"/>
                    <a:pt x="12" y="29"/>
                  </a:cubicBezTo>
                  <a:cubicBezTo>
                    <a:pt x="1" y="40"/>
                    <a:pt x="1" y="40"/>
                    <a:pt x="1" y="40"/>
                  </a:cubicBezTo>
                  <a:cubicBezTo>
                    <a:pt x="0" y="41"/>
                    <a:pt x="0" y="42"/>
                    <a:pt x="1" y="43"/>
                  </a:cubicBezTo>
                  <a:cubicBezTo>
                    <a:pt x="23" y="65"/>
                    <a:pt x="23" y="65"/>
                    <a:pt x="23" y="65"/>
                  </a:cubicBezTo>
                  <a:cubicBezTo>
                    <a:pt x="24" y="65"/>
                    <a:pt x="24" y="66"/>
                    <a:pt x="25" y="66"/>
                  </a:cubicBezTo>
                  <a:cubicBezTo>
                    <a:pt x="25" y="66"/>
                    <a:pt x="26" y="65"/>
                    <a:pt x="26" y="65"/>
                  </a:cubicBezTo>
                  <a:cubicBezTo>
                    <a:pt x="76" y="15"/>
                    <a:pt x="76" y="15"/>
                    <a:pt x="76" y="15"/>
                  </a:cubicBezTo>
                  <a:cubicBezTo>
                    <a:pt x="77" y="14"/>
                    <a:pt x="77" y="13"/>
                    <a:pt x="76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028" name="Group 1027">
            <a:extLst>
              <a:ext uri="{FF2B5EF4-FFF2-40B4-BE49-F238E27FC236}">
                <a16:creationId xmlns:a16="http://schemas.microsoft.com/office/drawing/2014/main" id="{07228B22-7F69-4D5E-98EF-2E31F0CABC25}"/>
              </a:ext>
            </a:extLst>
          </p:cNvPr>
          <p:cNvGrpSpPr/>
          <p:nvPr/>
        </p:nvGrpSpPr>
        <p:grpSpPr>
          <a:xfrm>
            <a:off x="6019800" y="1450123"/>
            <a:ext cx="5525942" cy="3939289"/>
            <a:chOff x="5964227" y="1450123"/>
            <a:chExt cx="5575243" cy="3939289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C0C8EA39-CCCF-4FA4-84E3-1AC2EF8FCB7E}"/>
                </a:ext>
              </a:extLst>
            </p:cNvPr>
            <p:cNvSpPr/>
            <p:nvPr/>
          </p:nvSpPr>
          <p:spPr>
            <a:xfrm>
              <a:off x="5964227" y="1450123"/>
              <a:ext cx="5575243" cy="615553"/>
            </a:xfrm>
            <a:prstGeom prst="rect">
              <a:avLst/>
            </a:prstGeom>
          </p:spPr>
          <p:txBody>
            <a:bodyPr wrap="square" lIns="0" tIns="0" rIns="0" bIns="91440" anchor="ctr">
              <a:spAutoFit/>
            </a:bodyPr>
            <a:lstStyle/>
            <a:p>
              <a:r>
                <a:rPr lang="en-US" b="1" dirty="0">
                  <a:solidFill>
                    <a:schemeClr val="accent1"/>
                  </a:solidFill>
                  <a:latin typeface="+mj-lt"/>
                </a:rPr>
                <a:t>OBJECTIVE 1</a:t>
              </a:r>
            </a:p>
            <a:p>
              <a:r>
                <a:rPr lang="en-US" sz="1600" dirty="0"/>
                <a:t>Sample text goes here, replace it with your text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190B60C1-817C-41BC-8170-996761D2FF3E}"/>
                </a:ext>
              </a:extLst>
            </p:cNvPr>
            <p:cNvSpPr/>
            <p:nvPr/>
          </p:nvSpPr>
          <p:spPr>
            <a:xfrm>
              <a:off x="5964227" y="3111992"/>
              <a:ext cx="5575243" cy="615553"/>
            </a:xfrm>
            <a:prstGeom prst="rect">
              <a:avLst/>
            </a:prstGeom>
          </p:spPr>
          <p:txBody>
            <a:bodyPr wrap="square" lIns="0" tIns="0" rIns="0" bIns="91440" anchor="ctr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  <a:latin typeface="+mj-lt"/>
                </a:rPr>
                <a:t>OBJECTIVE 2</a:t>
              </a:r>
            </a:p>
            <a:p>
              <a:r>
                <a:rPr lang="en-US" sz="1600" dirty="0"/>
                <a:t>Sample text goes here, replace it with your text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05822E9F-54C9-4F48-9CC5-1C5730F5C575}"/>
                </a:ext>
              </a:extLst>
            </p:cNvPr>
            <p:cNvSpPr/>
            <p:nvPr/>
          </p:nvSpPr>
          <p:spPr>
            <a:xfrm>
              <a:off x="5964227" y="4773859"/>
              <a:ext cx="5575243" cy="615553"/>
            </a:xfrm>
            <a:prstGeom prst="rect">
              <a:avLst/>
            </a:prstGeom>
          </p:spPr>
          <p:txBody>
            <a:bodyPr wrap="square" lIns="0" tIns="0" rIns="0" bIns="91440" anchor="ctr">
              <a:spAutoFit/>
            </a:bodyPr>
            <a:lstStyle/>
            <a:p>
              <a:r>
                <a:rPr lang="en-US" b="1" dirty="0">
                  <a:solidFill>
                    <a:schemeClr val="tx2">
                      <a:lumMod val="75000"/>
                    </a:schemeClr>
                  </a:solidFill>
                  <a:latin typeface="+mj-lt"/>
                </a:rPr>
                <a:t>OBJECTIVE 3</a:t>
              </a:r>
            </a:p>
            <a:p>
              <a:r>
                <a:rPr lang="en-US" sz="1600" dirty="0"/>
                <a:t>Sample text goes here, replace it with your text</a:t>
              </a: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94DF7FA3-9BA1-48B3-AB64-D4B97F765541}"/>
                </a:ext>
              </a:extLst>
            </p:cNvPr>
            <p:cNvCxnSpPr>
              <a:cxnSpLocks/>
            </p:cNvCxnSpPr>
            <p:nvPr/>
          </p:nvCxnSpPr>
          <p:spPr>
            <a:xfrm>
              <a:off x="5964227" y="4250702"/>
              <a:ext cx="5575243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6493F56-0750-4D8E-A2E3-7C64F45E4E6D}"/>
                </a:ext>
              </a:extLst>
            </p:cNvPr>
            <p:cNvCxnSpPr/>
            <p:nvPr/>
          </p:nvCxnSpPr>
          <p:spPr>
            <a:xfrm>
              <a:off x="5964227" y="2588834"/>
              <a:ext cx="5575243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" name="Slide Number Placeholder 1023">
            <a:extLst>
              <a:ext uri="{FF2B5EF4-FFF2-40B4-BE49-F238E27FC236}">
                <a16:creationId xmlns:a16="http://schemas.microsoft.com/office/drawing/2014/main" id="{CD85B6B9-870D-4084-9CE0-AEA97B7F966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161858" y="6219566"/>
            <a:ext cx="383884" cy="184666"/>
          </a:xfrm>
          <a:prstGeom prst="rect">
            <a:avLst/>
          </a:prstGeom>
        </p:spPr>
        <p:txBody>
          <a:bodyPr/>
          <a:lstStyle/>
          <a:p>
            <a:fld id="{C5AC5FCB-6B74-432D-892B-943DF54F3523}" type="slidenum">
              <a:rPr lang="en-ID" smtClean="0"/>
              <a:pPr/>
              <a:t>3</a:t>
            </a:fld>
            <a:endParaRPr lang="en-ID"/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FEDDA21B-783E-492D-A611-A3B1C524F35B}"/>
              </a:ext>
            </a:extLst>
          </p:cNvPr>
          <p:cNvCxnSpPr>
            <a:cxnSpLocks/>
          </p:cNvCxnSpPr>
          <p:nvPr/>
        </p:nvCxnSpPr>
        <p:spPr>
          <a:xfrm flipH="1">
            <a:off x="646258" y="6311899"/>
            <a:ext cx="440225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07632" y="176648"/>
            <a:ext cx="19303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sz="2400" b="1" dirty="0">
                <a:solidFill>
                  <a:schemeClr val="accent1">
                    <a:lumMod val="75000"/>
                  </a:schemeClr>
                </a:solidFill>
              </a:rPr>
              <a:t>OBJECTIVES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684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232CCD32-86F8-4CF9-9B0A-4E4F01316F8A}"/>
              </a:ext>
            </a:extLst>
          </p:cNvPr>
          <p:cNvGrpSpPr/>
          <p:nvPr/>
        </p:nvGrpSpPr>
        <p:grpSpPr>
          <a:xfrm>
            <a:off x="646258" y="669210"/>
            <a:ext cx="3235701" cy="98538"/>
            <a:chOff x="867230" y="5081962"/>
            <a:chExt cx="3235701" cy="98538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1C6AFD36-BFD1-49DC-BB9C-73723726F18A}"/>
                </a:ext>
              </a:extLst>
            </p:cNvPr>
            <p:cNvSpPr/>
            <p:nvPr/>
          </p:nvSpPr>
          <p:spPr>
            <a:xfrm>
              <a:off x="867230" y="5081962"/>
              <a:ext cx="98539" cy="98538"/>
            </a:xfrm>
            <a:prstGeom prst="ellipse">
              <a:avLst/>
            </a:prstGeom>
            <a:solidFill>
              <a:srgbClr val="FF9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46DBB2D-43F4-42AA-9C8A-F6E744A2AC8F}"/>
                </a:ext>
              </a:extLst>
            </p:cNvPr>
            <p:cNvSpPr/>
            <p:nvPr/>
          </p:nvSpPr>
          <p:spPr>
            <a:xfrm>
              <a:off x="1153887" y="5081962"/>
              <a:ext cx="98539" cy="98538"/>
            </a:xfrm>
            <a:prstGeom prst="ellipse">
              <a:avLst/>
            </a:prstGeom>
            <a:solidFill>
              <a:srgbClr val="1FD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0155283-E111-4297-A13F-3510FA6BC461}"/>
                </a:ext>
              </a:extLst>
            </p:cNvPr>
            <p:cNvSpPr/>
            <p:nvPr/>
          </p:nvSpPr>
          <p:spPr>
            <a:xfrm>
              <a:off x="1440544" y="5081962"/>
              <a:ext cx="98539" cy="98538"/>
            </a:xfrm>
            <a:prstGeom prst="ellipse">
              <a:avLst/>
            </a:prstGeom>
            <a:solidFill>
              <a:srgbClr val="FF1A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AB013C1D-EC2C-4DC3-A327-E6047E807793}"/>
                </a:ext>
              </a:extLst>
            </p:cNvPr>
            <p:cNvCxnSpPr>
              <a:cxnSpLocks/>
            </p:cNvCxnSpPr>
            <p:nvPr/>
          </p:nvCxnSpPr>
          <p:spPr>
            <a:xfrm>
              <a:off x="1727200" y="5131231"/>
              <a:ext cx="2375731" cy="0"/>
            </a:xfrm>
            <a:prstGeom prst="line">
              <a:avLst/>
            </a:prstGeom>
            <a:ln w="6350" cap="rnd">
              <a:solidFill>
                <a:schemeClr val="bg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" name="Slide Number Placeholder 1023">
            <a:extLst>
              <a:ext uri="{FF2B5EF4-FFF2-40B4-BE49-F238E27FC236}">
                <a16:creationId xmlns:a16="http://schemas.microsoft.com/office/drawing/2014/main" id="{CD85B6B9-870D-4084-9CE0-AEA97B7F966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161858" y="6219566"/>
            <a:ext cx="383884" cy="184666"/>
          </a:xfrm>
          <a:prstGeom prst="rect">
            <a:avLst/>
          </a:prstGeom>
        </p:spPr>
        <p:txBody>
          <a:bodyPr/>
          <a:lstStyle/>
          <a:p>
            <a:fld id="{C5AC5FCB-6B74-432D-892B-943DF54F3523}" type="slidenum">
              <a:rPr lang="en-ID" smtClean="0"/>
              <a:pPr/>
              <a:t>4</a:t>
            </a:fld>
            <a:endParaRPr lang="en-ID"/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FEDDA21B-783E-492D-A611-A3B1C524F35B}"/>
              </a:ext>
            </a:extLst>
          </p:cNvPr>
          <p:cNvCxnSpPr>
            <a:cxnSpLocks/>
          </p:cNvCxnSpPr>
          <p:nvPr/>
        </p:nvCxnSpPr>
        <p:spPr>
          <a:xfrm flipH="1">
            <a:off x="646258" y="6311899"/>
            <a:ext cx="440225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07632" y="176648"/>
            <a:ext cx="31900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CRITICAL OVERVIEW</a:t>
            </a:r>
          </a:p>
        </p:txBody>
      </p:sp>
      <p:sp>
        <p:nvSpPr>
          <p:cNvPr id="2" name="Rectangle 1"/>
          <p:cNvSpPr/>
          <p:nvPr/>
        </p:nvSpPr>
        <p:spPr>
          <a:xfrm>
            <a:off x="646258" y="1200150"/>
            <a:ext cx="5124985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FF0000"/>
                </a:solidFill>
              </a:rPr>
              <a:t>Please insert your data</a:t>
            </a:r>
          </a:p>
        </p:txBody>
      </p:sp>
    </p:spTree>
    <p:extLst>
      <p:ext uri="{BB962C8B-B14F-4D97-AF65-F5344CB8AC3E}">
        <p14:creationId xmlns:p14="http://schemas.microsoft.com/office/powerpoint/2010/main" val="3199151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Example text – circle segments, if</a:t>
            </a:r>
            <a:r>
              <a:rPr lang="ro-RO" dirty="0">
                <a:solidFill>
                  <a:schemeClr val="accent1">
                    <a:lumMod val="75000"/>
                  </a:schemeClr>
                </a:solidFill>
              </a:rPr>
              <a:t> is the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case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46088" y="743289"/>
            <a:ext cx="6728884" cy="583200"/>
          </a:xfrm>
        </p:spPr>
        <p:txBody>
          <a:bodyPr/>
          <a:lstStyle/>
          <a:p>
            <a:r>
              <a:rPr lang="en-US" dirty="0"/>
              <a:t>Enter your sub headline here</a:t>
            </a:r>
          </a:p>
        </p:txBody>
      </p:sp>
      <p:grpSp>
        <p:nvGrpSpPr>
          <p:cNvPr id="27" name="Group 6"/>
          <p:cNvGrpSpPr/>
          <p:nvPr/>
        </p:nvGrpSpPr>
        <p:grpSpPr>
          <a:xfrm>
            <a:off x="3945264" y="1308835"/>
            <a:ext cx="2083524" cy="1799442"/>
            <a:chOff x="2021296" y="608417"/>
            <a:chExt cx="2505907" cy="2164234"/>
          </a:xfrm>
          <a:solidFill>
            <a:schemeClr val="bg2">
              <a:lumMod val="90000"/>
            </a:schemeClr>
          </a:solidFill>
        </p:grpSpPr>
        <p:sp>
          <p:nvSpPr>
            <p:cNvPr id="60" name="Oval 17"/>
            <p:cNvSpPr/>
            <p:nvPr/>
          </p:nvSpPr>
          <p:spPr>
            <a:xfrm>
              <a:off x="2021296" y="608417"/>
              <a:ext cx="2505907" cy="2164234"/>
            </a:xfrm>
            <a:custGeom>
              <a:avLst/>
              <a:gdLst/>
              <a:ahLst/>
              <a:cxnLst/>
              <a:rect l="l" t="t" r="r" b="b"/>
              <a:pathLst>
                <a:path w="2505907" h="2164234">
                  <a:moveTo>
                    <a:pt x="2501728" y="0"/>
                  </a:moveTo>
                  <a:lnTo>
                    <a:pt x="2505907" y="212"/>
                  </a:lnTo>
                  <a:lnTo>
                    <a:pt x="2505907" y="1459214"/>
                  </a:lnTo>
                  <a:cubicBezTo>
                    <a:pt x="1978887" y="1477002"/>
                    <a:pt x="1519120" y="1753805"/>
                    <a:pt x="1254596" y="2164234"/>
                  </a:cubicBezTo>
                  <a:lnTo>
                    <a:pt x="856130" y="1936482"/>
                  </a:lnTo>
                  <a:lnTo>
                    <a:pt x="499541" y="1732665"/>
                  </a:lnTo>
                  <a:lnTo>
                    <a:pt x="0" y="1447142"/>
                  </a:lnTo>
                  <a:cubicBezTo>
                    <a:pt x="497351" y="581525"/>
                    <a:pt x="1431629" y="0"/>
                    <a:pt x="25017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Oval 17"/>
            <p:cNvSpPr/>
            <p:nvPr/>
          </p:nvSpPr>
          <p:spPr>
            <a:xfrm>
              <a:off x="2156518" y="724467"/>
              <a:ext cx="2283731" cy="1991773"/>
            </a:xfrm>
            <a:custGeom>
              <a:avLst/>
              <a:gdLst>
                <a:gd name="connsiteX0" fmla="*/ 2330413 w 2330413"/>
                <a:gd name="connsiteY0" fmla="*/ 0 h 2010588"/>
                <a:gd name="connsiteX1" fmla="*/ 2330413 w 2330413"/>
                <a:gd name="connsiteY1" fmla="*/ 1345628 h 2010588"/>
                <a:gd name="connsiteX2" fmla="*/ 1152414 w 2330413"/>
                <a:gd name="connsiteY2" fmla="*/ 2010588 h 2010588"/>
                <a:gd name="connsiteX3" fmla="*/ 0 w 2330413"/>
                <a:gd name="connsiteY3" fmla="*/ 1345241 h 2010588"/>
                <a:gd name="connsiteX4" fmla="*/ 2330413 w 2330413"/>
                <a:gd name="connsiteY4" fmla="*/ 0 h 2010588"/>
                <a:gd name="connsiteX0" fmla="*/ 2330413 w 2330413"/>
                <a:gd name="connsiteY0" fmla="*/ 0 h 2010588"/>
                <a:gd name="connsiteX1" fmla="*/ 2330413 w 2330413"/>
                <a:gd name="connsiteY1" fmla="*/ 1345628 h 2010588"/>
                <a:gd name="connsiteX2" fmla="*/ 1152414 w 2330413"/>
                <a:gd name="connsiteY2" fmla="*/ 2010588 h 2010588"/>
                <a:gd name="connsiteX3" fmla="*/ 0 w 2330413"/>
                <a:gd name="connsiteY3" fmla="*/ 1345241 h 2010588"/>
                <a:gd name="connsiteX4" fmla="*/ 2330413 w 2330413"/>
                <a:gd name="connsiteY4" fmla="*/ 0 h 2010588"/>
                <a:gd name="connsiteX0" fmla="*/ 2330413 w 2330413"/>
                <a:gd name="connsiteY0" fmla="*/ 0 h 2010588"/>
                <a:gd name="connsiteX1" fmla="*/ 2330413 w 2330413"/>
                <a:gd name="connsiteY1" fmla="*/ 1345628 h 2010588"/>
                <a:gd name="connsiteX2" fmla="*/ 1152414 w 2330413"/>
                <a:gd name="connsiteY2" fmla="*/ 2010588 h 2010588"/>
                <a:gd name="connsiteX3" fmla="*/ 0 w 2330413"/>
                <a:gd name="connsiteY3" fmla="*/ 1345241 h 2010588"/>
                <a:gd name="connsiteX4" fmla="*/ 2330413 w 2330413"/>
                <a:gd name="connsiteY4" fmla="*/ 0 h 2010588"/>
                <a:gd name="connsiteX0" fmla="*/ 2330413 w 2330413"/>
                <a:gd name="connsiteY0" fmla="*/ 0 h 2010588"/>
                <a:gd name="connsiteX1" fmla="*/ 2330413 w 2330413"/>
                <a:gd name="connsiteY1" fmla="*/ 1345628 h 2010588"/>
                <a:gd name="connsiteX2" fmla="*/ 1152414 w 2330413"/>
                <a:gd name="connsiteY2" fmla="*/ 2010588 h 2010588"/>
                <a:gd name="connsiteX3" fmla="*/ 0 w 2330413"/>
                <a:gd name="connsiteY3" fmla="*/ 1345241 h 2010588"/>
                <a:gd name="connsiteX4" fmla="*/ 2330413 w 2330413"/>
                <a:gd name="connsiteY4" fmla="*/ 0 h 2010588"/>
                <a:gd name="connsiteX0" fmla="*/ 2330413 w 2330413"/>
                <a:gd name="connsiteY0" fmla="*/ 0 h 1982013"/>
                <a:gd name="connsiteX1" fmla="*/ 2330413 w 2330413"/>
                <a:gd name="connsiteY1" fmla="*/ 1345628 h 1982013"/>
                <a:gd name="connsiteX2" fmla="*/ 1166701 w 2330413"/>
                <a:gd name="connsiteY2" fmla="*/ 1982013 h 1982013"/>
                <a:gd name="connsiteX3" fmla="*/ 0 w 2330413"/>
                <a:gd name="connsiteY3" fmla="*/ 1345241 h 1982013"/>
                <a:gd name="connsiteX4" fmla="*/ 2330413 w 2330413"/>
                <a:gd name="connsiteY4" fmla="*/ 0 h 1982013"/>
                <a:gd name="connsiteX0" fmla="*/ 2330413 w 2330413"/>
                <a:gd name="connsiteY0" fmla="*/ 0 h 1982013"/>
                <a:gd name="connsiteX1" fmla="*/ 2311363 w 2330413"/>
                <a:gd name="connsiteY1" fmla="*/ 1340866 h 1982013"/>
                <a:gd name="connsiteX2" fmla="*/ 1166701 w 2330413"/>
                <a:gd name="connsiteY2" fmla="*/ 1982013 h 1982013"/>
                <a:gd name="connsiteX3" fmla="*/ 0 w 2330413"/>
                <a:gd name="connsiteY3" fmla="*/ 1345241 h 1982013"/>
                <a:gd name="connsiteX4" fmla="*/ 2330413 w 2330413"/>
                <a:gd name="connsiteY4" fmla="*/ 0 h 1982013"/>
                <a:gd name="connsiteX0" fmla="*/ 2330413 w 2330413"/>
                <a:gd name="connsiteY0" fmla="*/ 0 h 1982013"/>
                <a:gd name="connsiteX1" fmla="*/ 2311363 w 2330413"/>
                <a:gd name="connsiteY1" fmla="*/ 1340866 h 1982013"/>
                <a:gd name="connsiteX2" fmla="*/ 1166701 w 2330413"/>
                <a:gd name="connsiteY2" fmla="*/ 1982013 h 1982013"/>
                <a:gd name="connsiteX3" fmla="*/ 0 w 2330413"/>
                <a:gd name="connsiteY3" fmla="*/ 1345241 h 1982013"/>
                <a:gd name="connsiteX4" fmla="*/ 2330413 w 2330413"/>
                <a:gd name="connsiteY4" fmla="*/ 0 h 1982013"/>
                <a:gd name="connsiteX0" fmla="*/ 2330413 w 2330413"/>
                <a:gd name="connsiteY0" fmla="*/ 0 h 1982013"/>
                <a:gd name="connsiteX1" fmla="*/ 2311363 w 2330413"/>
                <a:gd name="connsiteY1" fmla="*/ 1340866 h 1982013"/>
                <a:gd name="connsiteX2" fmla="*/ 1166701 w 2330413"/>
                <a:gd name="connsiteY2" fmla="*/ 1982013 h 1982013"/>
                <a:gd name="connsiteX3" fmla="*/ 0 w 2330413"/>
                <a:gd name="connsiteY3" fmla="*/ 1345241 h 1982013"/>
                <a:gd name="connsiteX4" fmla="*/ 2330413 w 2330413"/>
                <a:gd name="connsiteY4" fmla="*/ 0 h 1982013"/>
                <a:gd name="connsiteX0" fmla="*/ 2301838 w 2311363"/>
                <a:gd name="connsiteY0" fmla="*/ 0 h 1982013"/>
                <a:gd name="connsiteX1" fmla="*/ 2311363 w 2311363"/>
                <a:gd name="connsiteY1" fmla="*/ 1340866 h 1982013"/>
                <a:gd name="connsiteX2" fmla="*/ 1166701 w 2311363"/>
                <a:gd name="connsiteY2" fmla="*/ 1982013 h 1982013"/>
                <a:gd name="connsiteX3" fmla="*/ 0 w 2311363"/>
                <a:gd name="connsiteY3" fmla="*/ 1345241 h 1982013"/>
                <a:gd name="connsiteX4" fmla="*/ 2301838 w 2311363"/>
                <a:gd name="connsiteY4" fmla="*/ 0 h 1982013"/>
                <a:gd name="connsiteX0" fmla="*/ 2292313 w 2301838"/>
                <a:gd name="connsiteY0" fmla="*/ 0 h 1982013"/>
                <a:gd name="connsiteX1" fmla="*/ 2301838 w 2301838"/>
                <a:gd name="connsiteY1" fmla="*/ 1340866 h 1982013"/>
                <a:gd name="connsiteX2" fmla="*/ 1157176 w 2301838"/>
                <a:gd name="connsiteY2" fmla="*/ 1982013 h 1982013"/>
                <a:gd name="connsiteX3" fmla="*/ 0 w 2301838"/>
                <a:gd name="connsiteY3" fmla="*/ 1321428 h 1982013"/>
                <a:gd name="connsiteX4" fmla="*/ 2292313 w 2301838"/>
                <a:gd name="connsiteY4" fmla="*/ 0 h 1982013"/>
                <a:gd name="connsiteX0" fmla="*/ 2282788 w 2292313"/>
                <a:gd name="connsiteY0" fmla="*/ 0 h 1982013"/>
                <a:gd name="connsiteX1" fmla="*/ 2292313 w 2292313"/>
                <a:gd name="connsiteY1" fmla="*/ 1340866 h 1982013"/>
                <a:gd name="connsiteX2" fmla="*/ 1147651 w 2292313"/>
                <a:gd name="connsiteY2" fmla="*/ 1982013 h 1982013"/>
                <a:gd name="connsiteX3" fmla="*/ 0 w 2292313"/>
                <a:gd name="connsiteY3" fmla="*/ 1321428 h 1982013"/>
                <a:gd name="connsiteX4" fmla="*/ 2282788 w 2292313"/>
                <a:gd name="connsiteY4" fmla="*/ 0 h 1982013"/>
                <a:gd name="connsiteX0" fmla="*/ 2297076 w 2306601"/>
                <a:gd name="connsiteY0" fmla="*/ 0 h 1982013"/>
                <a:gd name="connsiteX1" fmla="*/ 2306601 w 2306601"/>
                <a:gd name="connsiteY1" fmla="*/ 1340866 h 1982013"/>
                <a:gd name="connsiteX2" fmla="*/ 1161939 w 2306601"/>
                <a:gd name="connsiteY2" fmla="*/ 1982013 h 1982013"/>
                <a:gd name="connsiteX3" fmla="*/ 0 w 2306601"/>
                <a:gd name="connsiteY3" fmla="*/ 1307141 h 1982013"/>
                <a:gd name="connsiteX4" fmla="*/ 2297076 w 2306601"/>
                <a:gd name="connsiteY4" fmla="*/ 0 h 1982013"/>
                <a:gd name="connsiteX0" fmla="*/ 2282788 w 2292313"/>
                <a:gd name="connsiteY0" fmla="*/ 0 h 1982013"/>
                <a:gd name="connsiteX1" fmla="*/ 2292313 w 2292313"/>
                <a:gd name="connsiteY1" fmla="*/ 1340866 h 1982013"/>
                <a:gd name="connsiteX2" fmla="*/ 1147651 w 2292313"/>
                <a:gd name="connsiteY2" fmla="*/ 1982013 h 1982013"/>
                <a:gd name="connsiteX3" fmla="*/ 0 w 2292313"/>
                <a:gd name="connsiteY3" fmla="*/ 1311903 h 1982013"/>
                <a:gd name="connsiteX4" fmla="*/ 2282788 w 2292313"/>
                <a:gd name="connsiteY4" fmla="*/ 0 h 1982013"/>
                <a:gd name="connsiteX0" fmla="*/ 2282788 w 2292313"/>
                <a:gd name="connsiteY0" fmla="*/ 0 h 1982013"/>
                <a:gd name="connsiteX1" fmla="*/ 2292313 w 2292313"/>
                <a:gd name="connsiteY1" fmla="*/ 1340866 h 1982013"/>
                <a:gd name="connsiteX2" fmla="*/ 1157176 w 2292313"/>
                <a:gd name="connsiteY2" fmla="*/ 1982013 h 1982013"/>
                <a:gd name="connsiteX3" fmla="*/ 0 w 2292313"/>
                <a:gd name="connsiteY3" fmla="*/ 1311903 h 1982013"/>
                <a:gd name="connsiteX4" fmla="*/ 2282788 w 2292313"/>
                <a:gd name="connsiteY4" fmla="*/ 0 h 1982013"/>
                <a:gd name="connsiteX0" fmla="*/ 2282788 w 2292313"/>
                <a:gd name="connsiteY0" fmla="*/ 0 h 1982013"/>
                <a:gd name="connsiteX1" fmla="*/ 2292313 w 2292313"/>
                <a:gd name="connsiteY1" fmla="*/ 1340866 h 1982013"/>
                <a:gd name="connsiteX2" fmla="*/ 1157176 w 2292313"/>
                <a:gd name="connsiteY2" fmla="*/ 1982013 h 1982013"/>
                <a:gd name="connsiteX3" fmla="*/ 0 w 2292313"/>
                <a:gd name="connsiteY3" fmla="*/ 1311903 h 1982013"/>
                <a:gd name="connsiteX4" fmla="*/ 2282788 w 2292313"/>
                <a:gd name="connsiteY4" fmla="*/ 0 h 1982013"/>
                <a:gd name="connsiteX0" fmla="*/ 2282788 w 2292313"/>
                <a:gd name="connsiteY0" fmla="*/ 0 h 1982013"/>
                <a:gd name="connsiteX1" fmla="*/ 2292313 w 2292313"/>
                <a:gd name="connsiteY1" fmla="*/ 1340866 h 1982013"/>
                <a:gd name="connsiteX2" fmla="*/ 1157176 w 2292313"/>
                <a:gd name="connsiteY2" fmla="*/ 1982013 h 1982013"/>
                <a:gd name="connsiteX3" fmla="*/ 0 w 2292313"/>
                <a:gd name="connsiteY3" fmla="*/ 1311903 h 1982013"/>
                <a:gd name="connsiteX4" fmla="*/ 2282788 w 2292313"/>
                <a:gd name="connsiteY4" fmla="*/ 0 h 1982013"/>
                <a:gd name="connsiteX0" fmla="*/ 2282788 w 2292313"/>
                <a:gd name="connsiteY0" fmla="*/ 0 h 1982013"/>
                <a:gd name="connsiteX1" fmla="*/ 2292313 w 2292313"/>
                <a:gd name="connsiteY1" fmla="*/ 1355153 h 1982013"/>
                <a:gd name="connsiteX2" fmla="*/ 1157176 w 2292313"/>
                <a:gd name="connsiteY2" fmla="*/ 1982013 h 1982013"/>
                <a:gd name="connsiteX3" fmla="*/ 0 w 2292313"/>
                <a:gd name="connsiteY3" fmla="*/ 1311903 h 1982013"/>
                <a:gd name="connsiteX4" fmla="*/ 2282788 w 2292313"/>
                <a:gd name="connsiteY4" fmla="*/ 0 h 1982013"/>
                <a:gd name="connsiteX0" fmla="*/ 2282788 w 2292313"/>
                <a:gd name="connsiteY0" fmla="*/ 0 h 1996300"/>
                <a:gd name="connsiteX1" fmla="*/ 2292313 w 2292313"/>
                <a:gd name="connsiteY1" fmla="*/ 1355153 h 1996300"/>
                <a:gd name="connsiteX2" fmla="*/ 1147651 w 2292313"/>
                <a:gd name="connsiteY2" fmla="*/ 1996300 h 1996300"/>
                <a:gd name="connsiteX3" fmla="*/ 0 w 2292313"/>
                <a:gd name="connsiteY3" fmla="*/ 1311903 h 1996300"/>
                <a:gd name="connsiteX4" fmla="*/ 2282788 w 2292313"/>
                <a:gd name="connsiteY4" fmla="*/ 0 h 1996300"/>
                <a:gd name="connsiteX0" fmla="*/ 2292313 w 2301838"/>
                <a:gd name="connsiteY0" fmla="*/ 0 h 1996300"/>
                <a:gd name="connsiteX1" fmla="*/ 2301838 w 2301838"/>
                <a:gd name="connsiteY1" fmla="*/ 1355153 h 1996300"/>
                <a:gd name="connsiteX2" fmla="*/ 1157176 w 2301838"/>
                <a:gd name="connsiteY2" fmla="*/ 1996300 h 1996300"/>
                <a:gd name="connsiteX3" fmla="*/ 0 w 2301838"/>
                <a:gd name="connsiteY3" fmla="*/ 1326191 h 1996300"/>
                <a:gd name="connsiteX4" fmla="*/ 2292313 w 2301838"/>
                <a:gd name="connsiteY4" fmla="*/ 0 h 1996300"/>
                <a:gd name="connsiteX0" fmla="*/ 2292313 w 2292758"/>
                <a:gd name="connsiteY0" fmla="*/ 0 h 1996300"/>
                <a:gd name="connsiteX1" fmla="*/ 2283731 w 2292758"/>
                <a:gd name="connsiteY1" fmla="*/ 1355153 h 1996300"/>
                <a:gd name="connsiteX2" fmla="*/ 1157176 w 2292758"/>
                <a:gd name="connsiteY2" fmla="*/ 1996300 h 1996300"/>
                <a:gd name="connsiteX3" fmla="*/ 0 w 2292758"/>
                <a:gd name="connsiteY3" fmla="*/ 1326191 h 1996300"/>
                <a:gd name="connsiteX4" fmla="*/ 2292313 w 2292758"/>
                <a:gd name="connsiteY4" fmla="*/ 0 h 1996300"/>
                <a:gd name="connsiteX0" fmla="*/ 2269680 w 2283731"/>
                <a:gd name="connsiteY0" fmla="*/ 0 h 1996300"/>
                <a:gd name="connsiteX1" fmla="*/ 2283731 w 2283731"/>
                <a:gd name="connsiteY1" fmla="*/ 1355153 h 1996300"/>
                <a:gd name="connsiteX2" fmla="*/ 1157176 w 2283731"/>
                <a:gd name="connsiteY2" fmla="*/ 1996300 h 1996300"/>
                <a:gd name="connsiteX3" fmla="*/ 0 w 2283731"/>
                <a:gd name="connsiteY3" fmla="*/ 1326191 h 1996300"/>
                <a:gd name="connsiteX4" fmla="*/ 2269680 w 2283731"/>
                <a:gd name="connsiteY4" fmla="*/ 0 h 1996300"/>
                <a:gd name="connsiteX0" fmla="*/ 2278733 w 2283731"/>
                <a:gd name="connsiteY0" fmla="*/ 0 h 1996300"/>
                <a:gd name="connsiteX1" fmla="*/ 2283731 w 2283731"/>
                <a:gd name="connsiteY1" fmla="*/ 1355153 h 1996300"/>
                <a:gd name="connsiteX2" fmla="*/ 1157176 w 2283731"/>
                <a:gd name="connsiteY2" fmla="*/ 1996300 h 1996300"/>
                <a:gd name="connsiteX3" fmla="*/ 0 w 2283731"/>
                <a:gd name="connsiteY3" fmla="*/ 1326191 h 1996300"/>
                <a:gd name="connsiteX4" fmla="*/ 2278733 w 2283731"/>
                <a:gd name="connsiteY4" fmla="*/ 0 h 1996300"/>
                <a:gd name="connsiteX0" fmla="*/ 2278733 w 2283731"/>
                <a:gd name="connsiteY0" fmla="*/ 0 h 1978193"/>
                <a:gd name="connsiteX1" fmla="*/ 2283731 w 2283731"/>
                <a:gd name="connsiteY1" fmla="*/ 1355153 h 1978193"/>
                <a:gd name="connsiteX2" fmla="*/ 1179810 w 2283731"/>
                <a:gd name="connsiteY2" fmla="*/ 1978193 h 1978193"/>
                <a:gd name="connsiteX3" fmla="*/ 0 w 2283731"/>
                <a:gd name="connsiteY3" fmla="*/ 1326191 h 1978193"/>
                <a:gd name="connsiteX4" fmla="*/ 2278733 w 2283731"/>
                <a:gd name="connsiteY4" fmla="*/ 0 h 1978193"/>
                <a:gd name="connsiteX0" fmla="*/ 2278733 w 2283731"/>
                <a:gd name="connsiteY0" fmla="*/ 0 h 1991773"/>
                <a:gd name="connsiteX1" fmla="*/ 2283731 w 2283731"/>
                <a:gd name="connsiteY1" fmla="*/ 1355153 h 1991773"/>
                <a:gd name="connsiteX2" fmla="*/ 1179810 w 2283731"/>
                <a:gd name="connsiteY2" fmla="*/ 1991773 h 1991773"/>
                <a:gd name="connsiteX3" fmla="*/ 0 w 2283731"/>
                <a:gd name="connsiteY3" fmla="*/ 1326191 h 1991773"/>
                <a:gd name="connsiteX4" fmla="*/ 2278733 w 2283731"/>
                <a:gd name="connsiteY4" fmla="*/ 0 h 1991773"/>
                <a:gd name="connsiteX0" fmla="*/ 2278733 w 2283731"/>
                <a:gd name="connsiteY0" fmla="*/ 0 h 1991773"/>
                <a:gd name="connsiteX1" fmla="*/ 2283731 w 2283731"/>
                <a:gd name="connsiteY1" fmla="*/ 1355153 h 1991773"/>
                <a:gd name="connsiteX2" fmla="*/ 1179810 w 2283731"/>
                <a:gd name="connsiteY2" fmla="*/ 1991773 h 1991773"/>
                <a:gd name="connsiteX3" fmla="*/ 0 w 2283731"/>
                <a:gd name="connsiteY3" fmla="*/ 1312610 h 1991773"/>
                <a:gd name="connsiteX4" fmla="*/ 2278733 w 2283731"/>
                <a:gd name="connsiteY4" fmla="*/ 0 h 1991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3731" h="1991773">
                  <a:moveTo>
                    <a:pt x="2278733" y="0"/>
                  </a:moveTo>
                  <a:cubicBezTo>
                    <a:pt x="2281908" y="451718"/>
                    <a:pt x="2280556" y="903435"/>
                    <a:pt x="2283731" y="1355153"/>
                  </a:cubicBezTo>
                  <a:cubicBezTo>
                    <a:pt x="1735489" y="1416469"/>
                    <a:pt x="1337527" y="1759006"/>
                    <a:pt x="1179810" y="1991773"/>
                  </a:cubicBezTo>
                  <a:lnTo>
                    <a:pt x="0" y="1312610"/>
                  </a:lnTo>
                  <a:cubicBezTo>
                    <a:pt x="475368" y="517019"/>
                    <a:pt x="1288136" y="14810"/>
                    <a:pt x="227873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8" name="Group 1"/>
          <p:cNvGrpSpPr/>
          <p:nvPr/>
        </p:nvGrpSpPr>
        <p:grpSpPr>
          <a:xfrm>
            <a:off x="6121296" y="1295401"/>
            <a:ext cx="2075206" cy="1795203"/>
            <a:chOff x="4638465" y="592259"/>
            <a:chExt cx="2495902" cy="2159136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58" name="Oval 2"/>
            <p:cNvSpPr/>
            <p:nvPr/>
          </p:nvSpPr>
          <p:spPr>
            <a:xfrm>
              <a:off x="4638465" y="592259"/>
              <a:ext cx="2495902" cy="2159136"/>
            </a:xfrm>
            <a:custGeom>
              <a:avLst/>
              <a:gdLst/>
              <a:ahLst/>
              <a:cxnLst/>
              <a:rect l="l" t="t" r="r" b="b"/>
              <a:pathLst>
                <a:path w="2495902" h="2159136">
                  <a:moveTo>
                    <a:pt x="2107" y="0"/>
                  </a:moveTo>
                  <a:cubicBezTo>
                    <a:pt x="1067639" y="1071"/>
                    <a:pt x="1998134" y="578783"/>
                    <a:pt x="2495902" y="1439337"/>
                  </a:cubicBezTo>
                  <a:lnTo>
                    <a:pt x="1246952" y="2159136"/>
                  </a:lnTo>
                  <a:cubicBezTo>
                    <a:pt x="978355" y="1758323"/>
                    <a:pt x="521683" y="1489789"/>
                    <a:pt x="0" y="1474936"/>
                  </a:cubicBezTo>
                  <a:cubicBezTo>
                    <a:pt x="289" y="1324012"/>
                    <a:pt x="543" y="1173076"/>
                    <a:pt x="756" y="1022276"/>
                  </a:cubicBezTo>
                  <a:cubicBezTo>
                    <a:pt x="1015" y="852989"/>
                    <a:pt x="1099" y="762801"/>
                    <a:pt x="1325" y="592421"/>
                  </a:cubicBezTo>
                  <a:cubicBezTo>
                    <a:pt x="1944" y="394361"/>
                    <a:pt x="2107" y="196775"/>
                    <a:pt x="210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Oval 2"/>
            <p:cNvSpPr/>
            <p:nvPr/>
          </p:nvSpPr>
          <p:spPr>
            <a:xfrm>
              <a:off x="4715095" y="694402"/>
              <a:ext cx="2277246" cy="1989743"/>
            </a:xfrm>
            <a:custGeom>
              <a:avLst/>
              <a:gdLst>
                <a:gd name="connsiteX0" fmla="*/ 0 w 2310583"/>
                <a:gd name="connsiteY0" fmla="*/ 0 h 1975455"/>
                <a:gd name="connsiteX1" fmla="*/ 2310583 w 2310583"/>
                <a:gd name="connsiteY1" fmla="*/ 1334030 h 1975455"/>
                <a:gd name="connsiteX2" fmla="*/ 1144072 w 2310583"/>
                <a:gd name="connsiteY2" fmla="*/ 1975455 h 1975455"/>
                <a:gd name="connsiteX3" fmla="*/ 0 w 2310583"/>
                <a:gd name="connsiteY3" fmla="*/ 1361355 h 1975455"/>
                <a:gd name="connsiteX4" fmla="*/ 0 w 2310583"/>
                <a:gd name="connsiteY4" fmla="*/ 0 h 1975455"/>
                <a:gd name="connsiteX0" fmla="*/ 0 w 2296296"/>
                <a:gd name="connsiteY0" fmla="*/ 0 h 1975455"/>
                <a:gd name="connsiteX1" fmla="*/ 2296296 w 2296296"/>
                <a:gd name="connsiteY1" fmla="*/ 1314980 h 1975455"/>
                <a:gd name="connsiteX2" fmla="*/ 1144072 w 2296296"/>
                <a:gd name="connsiteY2" fmla="*/ 1975455 h 1975455"/>
                <a:gd name="connsiteX3" fmla="*/ 0 w 2296296"/>
                <a:gd name="connsiteY3" fmla="*/ 1361355 h 1975455"/>
                <a:gd name="connsiteX4" fmla="*/ 0 w 2296296"/>
                <a:gd name="connsiteY4" fmla="*/ 0 h 1975455"/>
                <a:gd name="connsiteX0" fmla="*/ 0 w 2296296"/>
                <a:gd name="connsiteY0" fmla="*/ 0 h 1975455"/>
                <a:gd name="connsiteX1" fmla="*/ 2296296 w 2296296"/>
                <a:gd name="connsiteY1" fmla="*/ 1314980 h 1975455"/>
                <a:gd name="connsiteX2" fmla="*/ 1153597 w 2296296"/>
                <a:gd name="connsiteY2" fmla="*/ 1975455 h 1975455"/>
                <a:gd name="connsiteX3" fmla="*/ 0 w 2296296"/>
                <a:gd name="connsiteY3" fmla="*/ 1361355 h 1975455"/>
                <a:gd name="connsiteX4" fmla="*/ 0 w 2296296"/>
                <a:gd name="connsiteY4" fmla="*/ 0 h 1975455"/>
                <a:gd name="connsiteX0" fmla="*/ 0 w 2296296"/>
                <a:gd name="connsiteY0" fmla="*/ 0 h 1975455"/>
                <a:gd name="connsiteX1" fmla="*/ 2296296 w 2296296"/>
                <a:gd name="connsiteY1" fmla="*/ 1314980 h 1975455"/>
                <a:gd name="connsiteX2" fmla="*/ 1153597 w 2296296"/>
                <a:gd name="connsiteY2" fmla="*/ 1975455 h 1975455"/>
                <a:gd name="connsiteX3" fmla="*/ 19050 w 2296296"/>
                <a:gd name="connsiteY3" fmla="*/ 1370880 h 1975455"/>
                <a:gd name="connsiteX4" fmla="*/ 0 w 2296296"/>
                <a:gd name="connsiteY4" fmla="*/ 0 h 1975455"/>
                <a:gd name="connsiteX0" fmla="*/ 4762 w 2277246"/>
                <a:gd name="connsiteY0" fmla="*/ 0 h 1980217"/>
                <a:gd name="connsiteX1" fmla="*/ 2277246 w 2277246"/>
                <a:gd name="connsiteY1" fmla="*/ 1319742 h 1980217"/>
                <a:gd name="connsiteX2" fmla="*/ 1134547 w 2277246"/>
                <a:gd name="connsiteY2" fmla="*/ 1980217 h 1980217"/>
                <a:gd name="connsiteX3" fmla="*/ 0 w 2277246"/>
                <a:gd name="connsiteY3" fmla="*/ 1375642 h 1980217"/>
                <a:gd name="connsiteX4" fmla="*/ 4762 w 2277246"/>
                <a:gd name="connsiteY4" fmla="*/ 0 h 1980217"/>
                <a:gd name="connsiteX0" fmla="*/ 19050 w 2277246"/>
                <a:gd name="connsiteY0" fmla="*/ 0 h 1984980"/>
                <a:gd name="connsiteX1" fmla="*/ 2277246 w 2277246"/>
                <a:gd name="connsiteY1" fmla="*/ 1324505 h 1984980"/>
                <a:gd name="connsiteX2" fmla="*/ 1134547 w 2277246"/>
                <a:gd name="connsiteY2" fmla="*/ 1984980 h 1984980"/>
                <a:gd name="connsiteX3" fmla="*/ 0 w 2277246"/>
                <a:gd name="connsiteY3" fmla="*/ 1380405 h 1984980"/>
                <a:gd name="connsiteX4" fmla="*/ 19050 w 2277246"/>
                <a:gd name="connsiteY4" fmla="*/ 0 h 1984980"/>
                <a:gd name="connsiteX0" fmla="*/ 19050 w 2277246"/>
                <a:gd name="connsiteY0" fmla="*/ 0 h 1984980"/>
                <a:gd name="connsiteX1" fmla="*/ 2277246 w 2277246"/>
                <a:gd name="connsiteY1" fmla="*/ 1324505 h 1984980"/>
                <a:gd name="connsiteX2" fmla="*/ 1134547 w 2277246"/>
                <a:gd name="connsiteY2" fmla="*/ 1984980 h 1984980"/>
                <a:gd name="connsiteX3" fmla="*/ 0 w 2277246"/>
                <a:gd name="connsiteY3" fmla="*/ 1370880 h 1984980"/>
                <a:gd name="connsiteX4" fmla="*/ 19050 w 2277246"/>
                <a:gd name="connsiteY4" fmla="*/ 0 h 1984980"/>
                <a:gd name="connsiteX0" fmla="*/ 14288 w 2277246"/>
                <a:gd name="connsiteY0" fmla="*/ 0 h 1989743"/>
                <a:gd name="connsiteX1" fmla="*/ 2277246 w 2277246"/>
                <a:gd name="connsiteY1" fmla="*/ 1329268 h 1989743"/>
                <a:gd name="connsiteX2" fmla="*/ 1134547 w 2277246"/>
                <a:gd name="connsiteY2" fmla="*/ 1989743 h 1989743"/>
                <a:gd name="connsiteX3" fmla="*/ 0 w 2277246"/>
                <a:gd name="connsiteY3" fmla="*/ 1375643 h 1989743"/>
                <a:gd name="connsiteX4" fmla="*/ 14288 w 2277246"/>
                <a:gd name="connsiteY4" fmla="*/ 0 h 1989743"/>
                <a:gd name="connsiteX0" fmla="*/ 14288 w 2277246"/>
                <a:gd name="connsiteY0" fmla="*/ 0 h 1989743"/>
                <a:gd name="connsiteX1" fmla="*/ 2277246 w 2277246"/>
                <a:gd name="connsiteY1" fmla="*/ 1329268 h 1989743"/>
                <a:gd name="connsiteX2" fmla="*/ 1120259 w 2277246"/>
                <a:gd name="connsiteY2" fmla="*/ 1989743 h 1989743"/>
                <a:gd name="connsiteX3" fmla="*/ 0 w 2277246"/>
                <a:gd name="connsiteY3" fmla="*/ 1375643 h 1989743"/>
                <a:gd name="connsiteX4" fmla="*/ 14288 w 2277246"/>
                <a:gd name="connsiteY4" fmla="*/ 0 h 1989743"/>
                <a:gd name="connsiteX0" fmla="*/ 14288 w 2277246"/>
                <a:gd name="connsiteY0" fmla="*/ 0 h 1989743"/>
                <a:gd name="connsiteX1" fmla="*/ 2277246 w 2277246"/>
                <a:gd name="connsiteY1" fmla="*/ 1329268 h 1989743"/>
                <a:gd name="connsiteX2" fmla="*/ 1120259 w 2277246"/>
                <a:gd name="connsiteY2" fmla="*/ 1989743 h 1989743"/>
                <a:gd name="connsiteX3" fmla="*/ 0 w 2277246"/>
                <a:gd name="connsiteY3" fmla="*/ 1375643 h 1989743"/>
                <a:gd name="connsiteX4" fmla="*/ 14288 w 2277246"/>
                <a:gd name="connsiteY4" fmla="*/ 0 h 1989743"/>
                <a:gd name="connsiteX0" fmla="*/ 14288 w 2277246"/>
                <a:gd name="connsiteY0" fmla="*/ 0 h 1989743"/>
                <a:gd name="connsiteX1" fmla="*/ 2277246 w 2277246"/>
                <a:gd name="connsiteY1" fmla="*/ 1329268 h 1989743"/>
                <a:gd name="connsiteX2" fmla="*/ 1120259 w 2277246"/>
                <a:gd name="connsiteY2" fmla="*/ 1989743 h 1989743"/>
                <a:gd name="connsiteX3" fmla="*/ 0 w 2277246"/>
                <a:gd name="connsiteY3" fmla="*/ 1375643 h 1989743"/>
                <a:gd name="connsiteX4" fmla="*/ 14288 w 2277246"/>
                <a:gd name="connsiteY4" fmla="*/ 0 h 1989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77246" h="1989743">
                  <a:moveTo>
                    <a:pt x="14288" y="0"/>
                  </a:moveTo>
                  <a:cubicBezTo>
                    <a:pt x="994912" y="18966"/>
                    <a:pt x="1802859" y="543026"/>
                    <a:pt x="2277246" y="1329268"/>
                  </a:cubicBezTo>
                  <a:lnTo>
                    <a:pt x="1120259" y="1989743"/>
                  </a:lnTo>
                  <a:cubicBezTo>
                    <a:pt x="859344" y="1646389"/>
                    <a:pt x="478579" y="1420695"/>
                    <a:pt x="0" y="1375643"/>
                  </a:cubicBezTo>
                  <a:cubicBezTo>
                    <a:pt x="1587" y="917096"/>
                    <a:pt x="12701" y="458547"/>
                    <a:pt x="1428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9" name="Group 2"/>
          <p:cNvGrpSpPr/>
          <p:nvPr/>
        </p:nvGrpSpPr>
        <p:grpSpPr>
          <a:xfrm>
            <a:off x="7198448" y="2567432"/>
            <a:ext cx="1352221" cy="2412916"/>
            <a:chOff x="5933982" y="2122163"/>
            <a:chExt cx="1626350" cy="2902074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56" name="Oval 5"/>
            <p:cNvSpPr/>
            <p:nvPr/>
          </p:nvSpPr>
          <p:spPr>
            <a:xfrm>
              <a:off x="5933982" y="2122163"/>
              <a:ext cx="1626350" cy="2902074"/>
            </a:xfrm>
            <a:custGeom>
              <a:avLst/>
              <a:gdLst/>
              <a:ahLst/>
              <a:cxnLst/>
              <a:rect l="l" t="t" r="r" b="b"/>
              <a:pathLst>
                <a:path w="1626350" h="2902074">
                  <a:moveTo>
                    <a:pt x="1227897" y="0"/>
                  </a:moveTo>
                  <a:cubicBezTo>
                    <a:pt x="1477313" y="424433"/>
                    <a:pt x="1626350" y="930541"/>
                    <a:pt x="1626350" y="1458261"/>
                  </a:cubicBezTo>
                  <a:cubicBezTo>
                    <a:pt x="1626350" y="1984715"/>
                    <a:pt x="1485604" y="2478295"/>
                    <a:pt x="1237349" y="2902074"/>
                  </a:cubicBezTo>
                  <a:lnTo>
                    <a:pt x="642002" y="2555751"/>
                  </a:lnTo>
                  <a:lnTo>
                    <a:pt x="250330" y="2327909"/>
                  </a:lnTo>
                  <a:lnTo>
                    <a:pt x="19640" y="2193713"/>
                  </a:lnTo>
                  <a:cubicBezTo>
                    <a:pt x="139604" y="1977605"/>
                    <a:pt x="207735" y="1729857"/>
                    <a:pt x="207735" y="1466507"/>
                  </a:cubicBezTo>
                  <a:cubicBezTo>
                    <a:pt x="207735" y="1189911"/>
                    <a:pt x="132577" y="930525"/>
                    <a:pt x="0" y="707607"/>
                  </a:cubicBezTo>
                  <a:lnTo>
                    <a:pt x="372243" y="493093"/>
                  </a:lnTo>
                  <a:lnTo>
                    <a:pt x="759088" y="27016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7" name="Oval 5"/>
            <p:cNvSpPr/>
            <p:nvPr/>
          </p:nvSpPr>
          <p:spPr>
            <a:xfrm>
              <a:off x="5973377" y="2250298"/>
              <a:ext cx="1472458" cy="2635777"/>
            </a:xfrm>
            <a:custGeom>
              <a:avLst/>
              <a:gdLst>
                <a:gd name="connsiteX0" fmla="*/ 1117743 w 1472454"/>
                <a:gd name="connsiteY0" fmla="*/ 0 h 2683402"/>
                <a:gd name="connsiteX1" fmla="*/ 1472454 w 1472454"/>
                <a:gd name="connsiteY1" fmla="*/ 1349176 h 2683402"/>
                <a:gd name="connsiteX2" fmla="*/ 1127300 w 1472454"/>
                <a:gd name="connsiteY2" fmla="*/ 2683402 h 2683402"/>
                <a:gd name="connsiteX3" fmla="*/ 4620 w 1472454"/>
                <a:gd name="connsiteY3" fmla="*/ 2035222 h 2683402"/>
                <a:gd name="connsiteX4" fmla="*/ 168341 w 1472454"/>
                <a:gd name="connsiteY4" fmla="*/ 1357421 h 2683402"/>
                <a:gd name="connsiteX5" fmla="*/ 0 w 1472454"/>
                <a:gd name="connsiteY5" fmla="*/ 669881 h 2683402"/>
                <a:gd name="connsiteX6" fmla="*/ 1117743 w 1472454"/>
                <a:gd name="connsiteY6" fmla="*/ 0 h 2683402"/>
                <a:gd name="connsiteX0" fmla="*/ 1141556 w 1472491"/>
                <a:gd name="connsiteY0" fmla="*/ 0 h 2664352"/>
                <a:gd name="connsiteX1" fmla="*/ 1472454 w 1472491"/>
                <a:gd name="connsiteY1" fmla="*/ 1330126 h 2664352"/>
                <a:gd name="connsiteX2" fmla="*/ 1127300 w 1472491"/>
                <a:gd name="connsiteY2" fmla="*/ 2664352 h 2664352"/>
                <a:gd name="connsiteX3" fmla="*/ 4620 w 1472491"/>
                <a:gd name="connsiteY3" fmla="*/ 2016172 h 2664352"/>
                <a:gd name="connsiteX4" fmla="*/ 168341 w 1472491"/>
                <a:gd name="connsiteY4" fmla="*/ 1338371 h 2664352"/>
                <a:gd name="connsiteX5" fmla="*/ 0 w 1472491"/>
                <a:gd name="connsiteY5" fmla="*/ 650831 h 2664352"/>
                <a:gd name="connsiteX6" fmla="*/ 1141556 w 1472491"/>
                <a:gd name="connsiteY6" fmla="*/ 0 h 2664352"/>
                <a:gd name="connsiteX0" fmla="*/ 1141556 w 1472491"/>
                <a:gd name="connsiteY0" fmla="*/ 0 h 2664352"/>
                <a:gd name="connsiteX1" fmla="*/ 1472454 w 1472491"/>
                <a:gd name="connsiteY1" fmla="*/ 1330126 h 2664352"/>
                <a:gd name="connsiteX2" fmla="*/ 1127300 w 1472491"/>
                <a:gd name="connsiteY2" fmla="*/ 2664352 h 2664352"/>
                <a:gd name="connsiteX3" fmla="*/ 18907 w 1472491"/>
                <a:gd name="connsiteY3" fmla="*/ 1982835 h 2664352"/>
                <a:gd name="connsiteX4" fmla="*/ 168341 w 1472491"/>
                <a:gd name="connsiteY4" fmla="*/ 1338371 h 2664352"/>
                <a:gd name="connsiteX5" fmla="*/ 0 w 1472491"/>
                <a:gd name="connsiteY5" fmla="*/ 650831 h 2664352"/>
                <a:gd name="connsiteX6" fmla="*/ 1141556 w 1472491"/>
                <a:gd name="connsiteY6" fmla="*/ 0 h 2664352"/>
                <a:gd name="connsiteX0" fmla="*/ 1141556 w 1472458"/>
                <a:gd name="connsiteY0" fmla="*/ 0 h 2635777"/>
                <a:gd name="connsiteX1" fmla="*/ 1472454 w 1472458"/>
                <a:gd name="connsiteY1" fmla="*/ 1330126 h 2635777"/>
                <a:gd name="connsiteX2" fmla="*/ 1146350 w 1472458"/>
                <a:gd name="connsiteY2" fmla="*/ 2635777 h 2635777"/>
                <a:gd name="connsiteX3" fmla="*/ 18907 w 1472458"/>
                <a:gd name="connsiteY3" fmla="*/ 1982835 h 2635777"/>
                <a:gd name="connsiteX4" fmla="*/ 168341 w 1472458"/>
                <a:gd name="connsiteY4" fmla="*/ 1338371 h 2635777"/>
                <a:gd name="connsiteX5" fmla="*/ 0 w 1472458"/>
                <a:gd name="connsiteY5" fmla="*/ 650831 h 2635777"/>
                <a:gd name="connsiteX6" fmla="*/ 1141556 w 1472458"/>
                <a:gd name="connsiteY6" fmla="*/ 0 h 26357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72458" h="2635777">
                  <a:moveTo>
                    <a:pt x="1141556" y="0"/>
                  </a:moveTo>
                  <a:cubicBezTo>
                    <a:pt x="1364668" y="396325"/>
                    <a:pt x="1471655" y="890830"/>
                    <a:pt x="1472454" y="1330126"/>
                  </a:cubicBezTo>
                  <a:cubicBezTo>
                    <a:pt x="1473253" y="1769422"/>
                    <a:pt x="1367478" y="2241204"/>
                    <a:pt x="1146350" y="2635777"/>
                  </a:cubicBezTo>
                  <a:lnTo>
                    <a:pt x="18907" y="1982835"/>
                  </a:lnTo>
                  <a:cubicBezTo>
                    <a:pt x="124238" y="1779257"/>
                    <a:pt x="168341" y="1582168"/>
                    <a:pt x="168341" y="1338371"/>
                  </a:cubicBezTo>
                  <a:cubicBezTo>
                    <a:pt x="168341" y="1083189"/>
                    <a:pt x="113895" y="861705"/>
                    <a:pt x="0" y="650831"/>
                  </a:cubicBezTo>
                  <a:lnTo>
                    <a:pt x="11415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30" name="Group 3"/>
          <p:cNvGrpSpPr/>
          <p:nvPr/>
        </p:nvGrpSpPr>
        <p:grpSpPr>
          <a:xfrm>
            <a:off x="6118163" y="4468368"/>
            <a:ext cx="2087029" cy="1809599"/>
            <a:chOff x="4634697" y="4408466"/>
            <a:chExt cx="2510123" cy="2176451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54" name="Oval 8"/>
            <p:cNvSpPr/>
            <p:nvPr/>
          </p:nvSpPr>
          <p:spPr>
            <a:xfrm>
              <a:off x="4634697" y="4408466"/>
              <a:ext cx="2510123" cy="2176451"/>
            </a:xfrm>
            <a:custGeom>
              <a:avLst/>
              <a:gdLst/>
              <a:ahLst/>
              <a:cxnLst/>
              <a:rect l="l" t="t" r="r" b="b"/>
              <a:pathLst>
                <a:path w="2510123" h="2176451">
                  <a:moveTo>
                    <a:pt x="1261552" y="0"/>
                  </a:moveTo>
                  <a:lnTo>
                    <a:pt x="1509996" y="143960"/>
                  </a:lnTo>
                  <a:lnTo>
                    <a:pt x="1923464" y="383544"/>
                  </a:lnTo>
                  <a:lnTo>
                    <a:pt x="2510123" y="723481"/>
                  </a:lnTo>
                  <a:cubicBezTo>
                    <a:pt x="2012157" y="1583166"/>
                    <a:pt x="1070742" y="2175381"/>
                    <a:pt x="5876" y="2176451"/>
                  </a:cubicBezTo>
                  <a:lnTo>
                    <a:pt x="4300" y="1536109"/>
                  </a:lnTo>
                  <a:cubicBezTo>
                    <a:pt x="3718" y="1362261"/>
                    <a:pt x="3223" y="1294687"/>
                    <a:pt x="2383" y="1133366"/>
                  </a:cubicBezTo>
                  <a:lnTo>
                    <a:pt x="0" y="701867"/>
                  </a:lnTo>
                  <a:cubicBezTo>
                    <a:pt x="530664" y="687903"/>
                    <a:pt x="994451" y="411586"/>
                    <a:pt x="126155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Oval 8"/>
            <p:cNvSpPr/>
            <p:nvPr/>
          </p:nvSpPr>
          <p:spPr>
            <a:xfrm>
              <a:off x="4727861" y="4469347"/>
              <a:ext cx="2279945" cy="2008712"/>
            </a:xfrm>
            <a:custGeom>
              <a:avLst/>
              <a:gdLst>
                <a:gd name="connsiteX0" fmla="*/ 1161282 w 2322807"/>
                <a:gd name="connsiteY0" fmla="*/ 0 h 1999186"/>
                <a:gd name="connsiteX1" fmla="*/ 2322807 w 2322807"/>
                <a:gd name="connsiteY1" fmla="*/ 650822 h 1999186"/>
                <a:gd name="connsiteX2" fmla="*/ 0 w 2322807"/>
                <a:gd name="connsiteY2" fmla="*/ 1999186 h 1999186"/>
                <a:gd name="connsiteX3" fmla="*/ 0 w 2322807"/>
                <a:gd name="connsiteY3" fmla="*/ 638025 h 1999186"/>
                <a:gd name="connsiteX4" fmla="*/ 1161282 w 2322807"/>
                <a:gd name="connsiteY4" fmla="*/ 0 h 1999186"/>
                <a:gd name="connsiteX0" fmla="*/ 1161282 w 2313282"/>
                <a:gd name="connsiteY0" fmla="*/ 0 h 1999186"/>
                <a:gd name="connsiteX1" fmla="*/ 2313282 w 2313282"/>
                <a:gd name="connsiteY1" fmla="*/ 669872 h 1999186"/>
                <a:gd name="connsiteX2" fmla="*/ 0 w 2313282"/>
                <a:gd name="connsiteY2" fmla="*/ 1999186 h 1999186"/>
                <a:gd name="connsiteX3" fmla="*/ 0 w 2313282"/>
                <a:gd name="connsiteY3" fmla="*/ 638025 h 1999186"/>
                <a:gd name="connsiteX4" fmla="*/ 1161282 w 2313282"/>
                <a:gd name="connsiteY4" fmla="*/ 0 h 1999186"/>
                <a:gd name="connsiteX0" fmla="*/ 1161282 w 2313282"/>
                <a:gd name="connsiteY0" fmla="*/ 0 h 1999186"/>
                <a:gd name="connsiteX1" fmla="*/ 2313282 w 2313282"/>
                <a:gd name="connsiteY1" fmla="*/ 669872 h 1999186"/>
                <a:gd name="connsiteX2" fmla="*/ 0 w 2313282"/>
                <a:gd name="connsiteY2" fmla="*/ 1999186 h 1999186"/>
                <a:gd name="connsiteX3" fmla="*/ 23812 w 2313282"/>
                <a:gd name="connsiteY3" fmla="*/ 642787 h 1999186"/>
                <a:gd name="connsiteX4" fmla="*/ 1161282 w 2313282"/>
                <a:gd name="connsiteY4" fmla="*/ 0 h 1999186"/>
                <a:gd name="connsiteX0" fmla="*/ 1137470 w 2289470"/>
                <a:gd name="connsiteY0" fmla="*/ 0 h 2003949"/>
                <a:gd name="connsiteX1" fmla="*/ 2289470 w 2289470"/>
                <a:gd name="connsiteY1" fmla="*/ 669872 h 2003949"/>
                <a:gd name="connsiteX2" fmla="*/ 0 w 2289470"/>
                <a:gd name="connsiteY2" fmla="*/ 2003949 h 2003949"/>
                <a:gd name="connsiteX3" fmla="*/ 0 w 2289470"/>
                <a:gd name="connsiteY3" fmla="*/ 642787 h 2003949"/>
                <a:gd name="connsiteX4" fmla="*/ 1137470 w 2289470"/>
                <a:gd name="connsiteY4" fmla="*/ 0 h 2003949"/>
                <a:gd name="connsiteX0" fmla="*/ 1137470 w 2289470"/>
                <a:gd name="connsiteY0" fmla="*/ 0 h 2008712"/>
                <a:gd name="connsiteX1" fmla="*/ 2289470 w 2289470"/>
                <a:gd name="connsiteY1" fmla="*/ 669872 h 2008712"/>
                <a:gd name="connsiteX2" fmla="*/ 9525 w 2289470"/>
                <a:gd name="connsiteY2" fmla="*/ 2008712 h 2008712"/>
                <a:gd name="connsiteX3" fmla="*/ 0 w 2289470"/>
                <a:gd name="connsiteY3" fmla="*/ 642787 h 2008712"/>
                <a:gd name="connsiteX4" fmla="*/ 1137470 w 2289470"/>
                <a:gd name="connsiteY4" fmla="*/ 0 h 2008712"/>
                <a:gd name="connsiteX0" fmla="*/ 1127945 w 2279945"/>
                <a:gd name="connsiteY0" fmla="*/ 0 h 2008712"/>
                <a:gd name="connsiteX1" fmla="*/ 2279945 w 2279945"/>
                <a:gd name="connsiteY1" fmla="*/ 669872 h 2008712"/>
                <a:gd name="connsiteX2" fmla="*/ 0 w 2279945"/>
                <a:gd name="connsiteY2" fmla="*/ 2008712 h 2008712"/>
                <a:gd name="connsiteX3" fmla="*/ 0 w 2279945"/>
                <a:gd name="connsiteY3" fmla="*/ 638025 h 2008712"/>
                <a:gd name="connsiteX4" fmla="*/ 1127945 w 2279945"/>
                <a:gd name="connsiteY4" fmla="*/ 0 h 2008712"/>
                <a:gd name="connsiteX0" fmla="*/ 1127945 w 2279945"/>
                <a:gd name="connsiteY0" fmla="*/ 0 h 2008712"/>
                <a:gd name="connsiteX1" fmla="*/ 2279945 w 2279945"/>
                <a:gd name="connsiteY1" fmla="*/ 669872 h 2008712"/>
                <a:gd name="connsiteX2" fmla="*/ 0 w 2279945"/>
                <a:gd name="connsiteY2" fmla="*/ 2008712 h 2008712"/>
                <a:gd name="connsiteX3" fmla="*/ 0 w 2279945"/>
                <a:gd name="connsiteY3" fmla="*/ 638025 h 2008712"/>
                <a:gd name="connsiteX4" fmla="*/ 1127945 w 2279945"/>
                <a:gd name="connsiteY4" fmla="*/ 0 h 2008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79945" h="2008712">
                  <a:moveTo>
                    <a:pt x="1127945" y="0"/>
                  </a:moveTo>
                  <a:lnTo>
                    <a:pt x="2279945" y="669872"/>
                  </a:lnTo>
                  <a:cubicBezTo>
                    <a:pt x="1804909" y="1456867"/>
                    <a:pt x="981490" y="1989781"/>
                    <a:pt x="0" y="2008712"/>
                  </a:cubicBezTo>
                  <a:lnTo>
                    <a:pt x="0" y="638025"/>
                  </a:lnTo>
                  <a:cubicBezTo>
                    <a:pt x="485649" y="583459"/>
                    <a:pt x="867087" y="370493"/>
                    <a:pt x="112794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1" name="Group 4"/>
          <p:cNvGrpSpPr/>
          <p:nvPr/>
        </p:nvGrpSpPr>
        <p:grpSpPr>
          <a:xfrm>
            <a:off x="3927368" y="4455558"/>
            <a:ext cx="2087846" cy="1822547"/>
            <a:chOff x="1999772" y="4393059"/>
            <a:chExt cx="2511107" cy="2192023"/>
          </a:xfrm>
          <a:solidFill>
            <a:schemeClr val="bg2">
              <a:lumMod val="90000"/>
            </a:schemeClr>
          </a:solidFill>
        </p:grpSpPr>
        <p:sp>
          <p:nvSpPr>
            <p:cNvPr id="52" name="Oval 11"/>
            <p:cNvSpPr/>
            <p:nvPr/>
          </p:nvSpPr>
          <p:spPr>
            <a:xfrm>
              <a:off x="1999772" y="4393059"/>
              <a:ext cx="2511107" cy="2192023"/>
            </a:xfrm>
            <a:custGeom>
              <a:avLst/>
              <a:gdLst/>
              <a:ahLst/>
              <a:cxnLst/>
              <a:rect l="l" t="t" r="r" b="b"/>
              <a:pathLst>
                <a:path w="2511107" h="2192023">
                  <a:moveTo>
                    <a:pt x="1268913" y="0"/>
                  </a:moveTo>
                  <a:cubicBezTo>
                    <a:pt x="1529018" y="412090"/>
                    <a:pt x="1984877" y="692196"/>
                    <a:pt x="2509179" y="715747"/>
                  </a:cubicBezTo>
                  <a:lnTo>
                    <a:pt x="2509741" y="1145483"/>
                  </a:lnTo>
                  <a:cubicBezTo>
                    <a:pt x="2509952" y="1307252"/>
                    <a:pt x="2510047" y="1379886"/>
                    <a:pt x="2510274" y="1554273"/>
                  </a:cubicBezTo>
                  <a:cubicBezTo>
                    <a:pt x="2510552" y="1766787"/>
                    <a:pt x="2510829" y="1979299"/>
                    <a:pt x="2511107" y="2191813"/>
                  </a:cubicBezTo>
                  <a:cubicBezTo>
                    <a:pt x="2509715" y="2192022"/>
                    <a:pt x="2508321" y="2192023"/>
                    <a:pt x="2506928" y="2192023"/>
                  </a:cubicBezTo>
                  <a:cubicBezTo>
                    <a:pt x="1435869" y="2192023"/>
                    <a:pt x="497069" y="1605649"/>
                    <a:pt x="0" y="738783"/>
                  </a:cubicBezTo>
                  <a:lnTo>
                    <a:pt x="557410" y="414250"/>
                  </a:lnTo>
                  <a:lnTo>
                    <a:pt x="905663" y="21149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3" name="Oval 11"/>
            <p:cNvSpPr/>
            <p:nvPr/>
          </p:nvSpPr>
          <p:spPr>
            <a:xfrm>
              <a:off x="2144264" y="4457041"/>
              <a:ext cx="2286721" cy="2026220"/>
            </a:xfrm>
            <a:custGeom>
              <a:avLst/>
              <a:gdLst>
                <a:gd name="connsiteX0" fmla="*/ 1182943 w 2329583"/>
                <a:gd name="connsiteY0" fmla="*/ 0 h 2011932"/>
                <a:gd name="connsiteX1" fmla="*/ 2329583 w 2329583"/>
                <a:gd name="connsiteY1" fmla="*/ 649321 h 2011932"/>
                <a:gd name="connsiteX2" fmla="*/ 2329583 w 2329583"/>
                <a:gd name="connsiteY2" fmla="*/ 2011932 h 2011932"/>
                <a:gd name="connsiteX3" fmla="*/ 0 w 2329583"/>
                <a:gd name="connsiteY3" fmla="*/ 667948 h 2011932"/>
                <a:gd name="connsiteX4" fmla="*/ 1182943 w 2329583"/>
                <a:gd name="connsiteY4" fmla="*/ 0 h 2011932"/>
                <a:gd name="connsiteX0" fmla="*/ 1173418 w 2320058"/>
                <a:gd name="connsiteY0" fmla="*/ 0 h 2011932"/>
                <a:gd name="connsiteX1" fmla="*/ 2320058 w 2320058"/>
                <a:gd name="connsiteY1" fmla="*/ 649321 h 2011932"/>
                <a:gd name="connsiteX2" fmla="*/ 2320058 w 2320058"/>
                <a:gd name="connsiteY2" fmla="*/ 2011932 h 2011932"/>
                <a:gd name="connsiteX3" fmla="*/ 0 w 2320058"/>
                <a:gd name="connsiteY3" fmla="*/ 691760 h 2011932"/>
                <a:gd name="connsiteX4" fmla="*/ 1173418 w 2320058"/>
                <a:gd name="connsiteY4" fmla="*/ 0 h 2011932"/>
                <a:gd name="connsiteX0" fmla="*/ 1159131 w 2305771"/>
                <a:gd name="connsiteY0" fmla="*/ 0 h 2011932"/>
                <a:gd name="connsiteX1" fmla="*/ 2305771 w 2305771"/>
                <a:gd name="connsiteY1" fmla="*/ 649321 h 2011932"/>
                <a:gd name="connsiteX2" fmla="*/ 2305771 w 2305771"/>
                <a:gd name="connsiteY2" fmla="*/ 2011932 h 2011932"/>
                <a:gd name="connsiteX3" fmla="*/ 0 w 2305771"/>
                <a:gd name="connsiteY3" fmla="*/ 701285 h 2011932"/>
                <a:gd name="connsiteX4" fmla="*/ 1159131 w 2305771"/>
                <a:gd name="connsiteY4" fmla="*/ 0 h 2011932"/>
                <a:gd name="connsiteX0" fmla="*/ 1168656 w 2315296"/>
                <a:gd name="connsiteY0" fmla="*/ 0 h 2011932"/>
                <a:gd name="connsiteX1" fmla="*/ 2315296 w 2315296"/>
                <a:gd name="connsiteY1" fmla="*/ 649321 h 2011932"/>
                <a:gd name="connsiteX2" fmla="*/ 2315296 w 2315296"/>
                <a:gd name="connsiteY2" fmla="*/ 2011932 h 2011932"/>
                <a:gd name="connsiteX3" fmla="*/ 0 w 2315296"/>
                <a:gd name="connsiteY3" fmla="*/ 691760 h 2011932"/>
                <a:gd name="connsiteX4" fmla="*/ 1168656 w 2315296"/>
                <a:gd name="connsiteY4" fmla="*/ 0 h 2011932"/>
                <a:gd name="connsiteX0" fmla="*/ 1168656 w 2315296"/>
                <a:gd name="connsiteY0" fmla="*/ 0 h 2026220"/>
                <a:gd name="connsiteX1" fmla="*/ 2315296 w 2315296"/>
                <a:gd name="connsiteY1" fmla="*/ 649321 h 2026220"/>
                <a:gd name="connsiteX2" fmla="*/ 2277196 w 2315296"/>
                <a:gd name="connsiteY2" fmla="*/ 2026220 h 2026220"/>
                <a:gd name="connsiteX3" fmla="*/ 0 w 2315296"/>
                <a:gd name="connsiteY3" fmla="*/ 691760 h 2026220"/>
                <a:gd name="connsiteX4" fmla="*/ 1168656 w 2315296"/>
                <a:gd name="connsiteY4" fmla="*/ 0 h 2026220"/>
                <a:gd name="connsiteX0" fmla="*/ 1168656 w 2286721"/>
                <a:gd name="connsiteY0" fmla="*/ 0 h 2026220"/>
                <a:gd name="connsiteX1" fmla="*/ 2286721 w 2286721"/>
                <a:gd name="connsiteY1" fmla="*/ 649321 h 2026220"/>
                <a:gd name="connsiteX2" fmla="*/ 2277196 w 2286721"/>
                <a:gd name="connsiteY2" fmla="*/ 2026220 h 2026220"/>
                <a:gd name="connsiteX3" fmla="*/ 0 w 2286721"/>
                <a:gd name="connsiteY3" fmla="*/ 691760 h 2026220"/>
                <a:gd name="connsiteX4" fmla="*/ 1168656 w 2286721"/>
                <a:gd name="connsiteY4" fmla="*/ 0 h 2026220"/>
                <a:gd name="connsiteX0" fmla="*/ 1168656 w 2286721"/>
                <a:gd name="connsiteY0" fmla="*/ 0 h 2026220"/>
                <a:gd name="connsiteX1" fmla="*/ 2286721 w 2286721"/>
                <a:gd name="connsiteY1" fmla="*/ 649321 h 2026220"/>
                <a:gd name="connsiteX2" fmla="*/ 2286721 w 2286721"/>
                <a:gd name="connsiteY2" fmla="*/ 2026220 h 2026220"/>
                <a:gd name="connsiteX3" fmla="*/ 0 w 2286721"/>
                <a:gd name="connsiteY3" fmla="*/ 691760 h 2026220"/>
                <a:gd name="connsiteX4" fmla="*/ 1168656 w 2286721"/>
                <a:gd name="connsiteY4" fmla="*/ 0 h 2026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6721" h="2026220">
                  <a:moveTo>
                    <a:pt x="1168656" y="0"/>
                  </a:moveTo>
                  <a:cubicBezTo>
                    <a:pt x="1425717" y="369312"/>
                    <a:pt x="1806231" y="612248"/>
                    <a:pt x="2286721" y="649321"/>
                  </a:cubicBezTo>
                  <a:lnTo>
                    <a:pt x="2286721" y="2026220"/>
                  </a:lnTo>
                  <a:cubicBezTo>
                    <a:pt x="1298674" y="2010846"/>
                    <a:pt x="475836" y="1484425"/>
                    <a:pt x="0" y="691760"/>
                  </a:cubicBezTo>
                  <a:cubicBezTo>
                    <a:pt x="391139" y="465936"/>
                    <a:pt x="777517" y="225824"/>
                    <a:pt x="116865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32" name="Group 5"/>
          <p:cNvGrpSpPr/>
          <p:nvPr/>
        </p:nvGrpSpPr>
        <p:grpSpPr>
          <a:xfrm>
            <a:off x="3581400" y="2594496"/>
            <a:ext cx="1359386" cy="2392489"/>
            <a:chOff x="1583668" y="2154713"/>
            <a:chExt cx="1634968" cy="2877506"/>
          </a:xfrm>
          <a:solidFill>
            <a:schemeClr val="bg2">
              <a:lumMod val="90000"/>
            </a:schemeClr>
          </a:solidFill>
        </p:grpSpPr>
        <p:sp>
          <p:nvSpPr>
            <p:cNvPr id="50" name="Oval 14"/>
            <p:cNvSpPr/>
            <p:nvPr/>
          </p:nvSpPr>
          <p:spPr>
            <a:xfrm>
              <a:off x="1583668" y="2154713"/>
              <a:ext cx="1634968" cy="2877506"/>
            </a:xfrm>
            <a:custGeom>
              <a:avLst/>
              <a:gdLst/>
              <a:ahLst/>
              <a:cxnLst/>
              <a:rect l="l" t="t" r="r" b="b"/>
              <a:pathLst>
                <a:path w="1634968" h="2877506">
                  <a:moveTo>
                    <a:pt x="387922" y="0"/>
                  </a:moveTo>
                  <a:lnTo>
                    <a:pt x="886724" y="284420"/>
                  </a:lnTo>
                  <a:lnTo>
                    <a:pt x="1244991" y="488705"/>
                  </a:lnTo>
                  <a:lnTo>
                    <a:pt x="1634968" y="711073"/>
                  </a:lnTo>
                  <a:cubicBezTo>
                    <a:pt x="1516337" y="926105"/>
                    <a:pt x="1449095" y="1172333"/>
                    <a:pt x="1449095" y="1433957"/>
                  </a:cubicBezTo>
                  <a:cubicBezTo>
                    <a:pt x="1449095" y="1694200"/>
                    <a:pt x="1515629" y="1939207"/>
                    <a:pt x="1633250" y="2153345"/>
                  </a:cubicBezTo>
                  <a:lnTo>
                    <a:pt x="1292206" y="2352461"/>
                  </a:lnTo>
                  <a:lnTo>
                    <a:pt x="939254" y="2557810"/>
                  </a:lnTo>
                  <a:lnTo>
                    <a:pt x="383934" y="2877506"/>
                  </a:lnTo>
                  <a:cubicBezTo>
                    <a:pt x="138888" y="2455524"/>
                    <a:pt x="0" y="1964999"/>
                    <a:pt x="0" y="1442037"/>
                  </a:cubicBezTo>
                  <a:cubicBezTo>
                    <a:pt x="0" y="916326"/>
                    <a:pt x="140350" y="423398"/>
                    <a:pt x="3879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Oval 14"/>
            <p:cNvSpPr/>
            <p:nvPr/>
          </p:nvSpPr>
          <p:spPr>
            <a:xfrm>
              <a:off x="1698172" y="2281791"/>
              <a:ext cx="1489148" cy="2625883"/>
            </a:xfrm>
            <a:custGeom>
              <a:avLst/>
              <a:gdLst>
                <a:gd name="connsiteX0" fmla="*/ 347558 w 1500402"/>
                <a:gd name="connsiteY0" fmla="*/ 0 h 2654459"/>
                <a:gd name="connsiteX1" fmla="*/ 1493911 w 1500402"/>
                <a:gd name="connsiteY1" fmla="*/ 661847 h 2654459"/>
                <a:gd name="connsiteX2" fmla="*/ 1334591 w 1500402"/>
                <a:gd name="connsiteY2" fmla="*/ 1330691 h 2654459"/>
                <a:gd name="connsiteX3" fmla="*/ 1500402 w 1500402"/>
                <a:gd name="connsiteY3" fmla="*/ 2012747 h 2654459"/>
                <a:gd name="connsiteX4" fmla="*/ 328630 w 1500402"/>
                <a:gd name="connsiteY4" fmla="*/ 2654459 h 2654459"/>
                <a:gd name="connsiteX5" fmla="*/ 0 w 1500402"/>
                <a:gd name="connsiteY5" fmla="*/ 1338773 h 2654459"/>
                <a:gd name="connsiteX6" fmla="*/ 347558 w 1500402"/>
                <a:gd name="connsiteY6" fmla="*/ 0 h 2654459"/>
                <a:gd name="connsiteX0" fmla="*/ 347558 w 1493911"/>
                <a:gd name="connsiteY0" fmla="*/ 0 h 2654459"/>
                <a:gd name="connsiteX1" fmla="*/ 1493911 w 1493911"/>
                <a:gd name="connsiteY1" fmla="*/ 661847 h 2654459"/>
                <a:gd name="connsiteX2" fmla="*/ 1334591 w 1493911"/>
                <a:gd name="connsiteY2" fmla="*/ 1330691 h 2654459"/>
                <a:gd name="connsiteX3" fmla="*/ 1476590 w 1493911"/>
                <a:gd name="connsiteY3" fmla="*/ 1998460 h 2654459"/>
                <a:gd name="connsiteX4" fmla="*/ 328630 w 1493911"/>
                <a:gd name="connsiteY4" fmla="*/ 2654459 h 2654459"/>
                <a:gd name="connsiteX5" fmla="*/ 0 w 1493911"/>
                <a:gd name="connsiteY5" fmla="*/ 1338773 h 2654459"/>
                <a:gd name="connsiteX6" fmla="*/ 347558 w 1493911"/>
                <a:gd name="connsiteY6" fmla="*/ 0 h 2654459"/>
                <a:gd name="connsiteX0" fmla="*/ 347558 w 1493911"/>
                <a:gd name="connsiteY0" fmla="*/ 0 h 2654459"/>
                <a:gd name="connsiteX1" fmla="*/ 1493911 w 1493911"/>
                <a:gd name="connsiteY1" fmla="*/ 661847 h 2654459"/>
                <a:gd name="connsiteX2" fmla="*/ 1334591 w 1493911"/>
                <a:gd name="connsiteY2" fmla="*/ 1330691 h 2654459"/>
                <a:gd name="connsiteX3" fmla="*/ 1486115 w 1493911"/>
                <a:gd name="connsiteY3" fmla="*/ 1974647 h 2654459"/>
                <a:gd name="connsiteX4" fmla="*/ 328630 w 1493911"/>
                <a:gd name="connsiteY4" fmla="*/ 2654459 h 2654459"/>
                <a:gd name="connsiteX5" fmla="*/ 0 w 1493911"/>
                <a:gd name="connsiteY5" fmla="*/ 1338773 h 2654459"/>
                <a:gd name="connsiteX6" fmla="*/ 347558 w 1493911"/>
                <a:gd name="connsiteY6" fmla="*/ 0 h 2654459"/>
                <a:gd name="connsiteX0" fmla="*/ 347558 w 1493911"/>
                <a:gd name="connsiteY0" fmla="*/ 0 h 2654459"/>
                <a:gd name="connsiteX1" fmla="*/ 1493911 w 1493911"/>
                <a:gd name="connsiteY1" fmla="*/ 661847 h 2654459"/>
                <a:gd name="connsiteX2" fmla="*/ 1334591 w 1493911"/>
                <a:gd name="connsiteY2" fmla="*/ 1330691 h 2654459"/>
                <a:gd name="connsiteX3" fmla="*/ 1486115 w 1493911"/>
                <a:gd name="connsiteY3" fmla="*/ 1974647 h 2654459"/>
                <a:gd name="connsiteX4" fmla="*/ 323867 w 1493911"/>
                <a:gd name="connsiteY4" fmla="*/ 2654459 h 2654459"/>
                <a:gd name="connsiteX5" fmla="*/ 0 w 1493911"/>
                <a:gd name="connsiteY5" fmla="*/ 1338773 h 2654459"/>
                <a:gd name="connsiteX6" fmla="*/ 347558 w 1493911"/>
                <a:gd name="connsiteY6" fmla="*/ 0 h 2654459"/>
                <a:gd name="connsiteX0" fmla="*/ 347558 w 1493911"/>
                <a:gd name="connsiteY0" fmla="*/ 0 h 2649696"/>
                <a:gd name="connsiteX1" fmla="*/ 1493911 w 1493911"/>
                <a:gd name="connsiteY1" fmla="*/ 661847 h 2649696"/>
                <a:gd name="connsiteX2" fmla="*/ 1334591 w 1493911"/>
                <a:gd name="connsiteY2" fmla="*/ 1330691 h 2649696"/>
                <a:gd name="connsiteX3" fmla="*/ 1486115 w 1493911"/>
                <a:gd name="connsiteY3" fmla="*/ 1974647 h 2649696"/>
                <a:gd name="connsiteX4" fmla="*/ 319105 w 1493911"/>
                <a:gd name="connsiteY4" fmla="*/ 2649696 h 2649696"/>
                <a:gd name="connsiteX5" fmla="*/ 0 w 1493911"/>
                <a:gd name="connsiteY5" fmla="*/ 1338773 h 2649696"/>
                <a:gd name="connsiteX6" fmla="*/ 347558 w 1493911"/>
                <a:gd name="connsiteY6" fmla="*/ 0 h 2649696"/>
                <a:gd name="connsiteX0" fmla="*/ 347558 w 1486115"/>
                <a:gd name="connsiteY0" fmla="*/ 0 h 2649696"/>
                <a:gd name="connsiteX1" fmla="*/ 1474861 w 1486115"/>
                <a:gd name="connsiteY1" fmla="*/ 676135 h 2649696"/>
                <a:gd name="connsiteX2" fmla="*/ 1334591 w 1486115"/>
                <a:gd name="connsiteY2" fmla="*/ 1330691 h 2649696"/>
                <a:gd name="connsiteX3" fmla="*/ 1486115 w 1486115"/>
                <a:gd name="connsiteY3" fmla="*/ 1974647 h 2649696"/>
                <a:gd name="connsiteX4" fmla="*/ 319105 w 1486115"/>
                <a:gd name="connsiteY4" fmla="*/ 2649696 h 2649696"/>
                <a:gd name="connsiteX5" fmla="*/ 0 w 1486115"/>
                <a:gd name="connsiteY5" fmla="*/ 1338773 h 2649696"/>
                <a:gd name="connsiteX6" fmla="*/ 347558 w 1486115"/>
                <a:gd name="connsiteY6" fmla="*/ 0 h 2649696"/>
                <a:gd name="connsiteX0" fmla="*/ 323745 w 1486115"/>
                <a:gd name="connsiteY0" fmla="*/ 0 h 2611596"/>
                <a:gd name="connsiteX1" fmla="*/ 1474861 w 1486115"/>
                <a:gd name="connsiteY1" fmla="*/ 638035 h 2611596"/>
                <a:gd name="connsiteX2" fmla="*/ 1334591 w 1486115"/>
                <a:gd name="connsiteY2" fmla="*/ 1292591 h 2611596"/>
                <a:gd name="connsiteX3" fmla="*/ 1486115 w 1486115"/>
                <a:gd name="connsiteY3" fmla="*/ 1936547 h 2611596"/>
                <a:gd name="connsiteX4" fmla="*/ 319105 w 1486115"/>
                <a:gd name="connsiteY4" fmla="*/ 2611596 h 2611596"/>
                <a:gd name="connsiteX5" fmla="*/ 0 w 1486115"/>
                <a:gd name="connsiteY5" fmla="*/ 1300673 h 2611596"/>
                <a:gd name="connsiteX6" fmla="*/ 323745 w 1486115"/>
                <a:gd name="connsiteY6" fmla="*/ 0 h 2611596"/>
                <a:gd name="connsiteX0" fmla="*/ 323745 w 1486115"/>
                <a:gd name="connsiteY0" fmla="*/ 0 h 2611596"/>
                <a:gd name="connsiteX1" fmla="*/ 1474861 w 1486115"/>
                <a:gd name="connsiteY1" fmla="*/ 638035 h 2611596"/>
                <a:gd name="connsiteX2" fmla="*/ 1334591 w 1486115"/>
                <a:gd name="connsiteY2" fmla="*/ 1292591 h 2611596"/>
                <a:gd name="connsiteX3" fmla="*/ 1486115 w 1486115"/>
                <a:gd name="connsiteY3" fmla="*/ 1936547 h 2611596"/>
                <a:gd name="connsiteX4" fmla="*/ 319105 w 1486115"/>
                <a:gd name="connsiteY4" fmla="*/ 2611596 h 2611596"/>
                <a:gd name="connsiteX5" fmla="*/ 0 w 1486115"/>
                <a:gd name="connsiteY5" fmla="*/ 1300673 h 2611596"/>
                <a:gd name="connsiteX6" fmla="*/ 323745 w 1486115"/>
                <a:gd name="connsiteY6" fmla="*/ 0 h 2611596"/>
                <a:gd name="connsiteX0" fmla="*/ 328508 w 1486115"/>
                <a:gd name="connsiteY0" fmla="*/ 0 h 2625883"/>
                <a:gd name="connsiteX1" fmla="*/ 1474861 w 1486115"/>
                <a:gd name="connsiteY1" fmla="*/ 652322 h 2625883"/>
                <a:gd name="connsiteX2" fmla="*/ 1334591 w 1486115"/>
                <a:gd name="connsiteY2" fmla="*/ 1306878 h 2625883"/>
                <a:gd name="connsiteX3" fmla="*/ 1486115 w 1486115"/>
                <a:gd name="connsiteY3" fmla="*/ 1950834 h 2625883"/>
                <a:gd name="connsiteX4" fmla="*/ 319105 w 1486115"/>
                <a:gd name="connsiteY4" fmla="*/ 2625883 h 2625883"/>
                <a:gd name="connsiteX5" fmla="*/ 0 w 1486115"/>
                <a:gd name="connsiteY5" fmla="*/ 1314960 h 2625883"/>
                <a:gd name="connsiteX6" fmla="*/ 328508 w 1486115"/>
                <a:gd name="connsiteY6" fmla="*/ 0 h 2625883"/>
                <a:gd name="connsiteX0" fmla="*/ 328508 w 1489148"/>
                <a:gd name="connsiteY0" fmla="*/ 0 h 2625883"/>
                <a:gd name="connsiteX1" fmla="*/ 1489148 w 1489148"/>
                <a:gd name="connsiteY1" fmla="*/ 652322 h 2625883"/>
                <a:gd name="connsiteX2" fmla="*/ 1334591 w 1489148"/>
                <a:gd name="connsiteY2" fmla="*/ 1306878 h 2625883"/>
                <a:gd name="connsiteX3" fmla="*/ 1486115 w 1489148"/>
                <a:gd name="connsiteY3" fmla="*/ 1950834 h 2625883"/>
                <a:gd name="connsiteX4" fmla="*/ 319105 w 1489148"/>
                <a:gd name="connsiteY4" fmla="*/ 2625883 h 2625883"/>
                <a:gd name="connsiteX5" fmla="*/ 0 w 1489148"/>
                <a:gd name="connsiteY5" fmla="*/ 1314960 h 2625883"/>
                <a:gd name="connsiteX6" fmla="*/ 328508 w 1489148"/>
                <a:gd name="connsiteY6" fmla="*/ 0 h 2625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89148" h="2625883">
                  <a:moveTo>
                    <a:pt x="328508" y="0"/>
                  </a:moveTo>
                  <a:lnTo>
                    <a:pt x="1489148" y="652322"/>
                  </a:lnTo>
                  <a:cubicBezTo>
                    <a:pt x="1386534" y="853641"/>
                    <a:pt x="1335096" y="1090459"/>
                    <a:pt x="1334591" y="1306878"/>
                  </a:cubicBezTo>
                  <a:cubicBezTo>
                    <a:pt x="1334086" y="1523297"/>
                    <a:pt x="1379503" y="1746180"/>
                    <a:pt x="1486115" y="1950834"/>
                  </a:cubicBezTo>
                  <a:lnTo>
                    <a:pt x="319105" y="2625883"/>
                  </a:lnTo>
                  <a:cubicBezTo>
                    <a:pt x="96522" y="2229947"/>
                    <a:pt x="0" y="1801349"/>
                    <a:pt x="0" y="1314960"/>
                  </a:cubicBezTo>
                  <a:cubicBezTo>
                    <a:pt x="0" y="828814"/>
                    <a:pt x="105921" y="395672"/>
                    <a:pt x="32850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3" name="Up Arrow 2"/>
          <p:cNvSpPr/>
          <p:nvPr/>
        </p:nvSpPr>
        <p:spPr>
          <a:xfrm rot="368390" flipH="1">
            <a:off x="5433339" y="2866020"/>
            <a:ext cx="499511" cy="525829"/>
          </a:xfrm>
          <a:custGeom>
            <a:avLst/>
            <a:gdLst>
              <a:gd name="connsiteX0" fmla="*/ 0 w 737419"/>
              <a:gd name="connsiteY0" fmla="*/ 368710 h 914400"/>
              <a:gd name="connsiteX1" fmla="*/ 368710 w 737419"/>
              <a:gd name="connsiteY1" fmla="*/ 0 h 914400"/>
              <a:gd name="connsiteX2" fmla="*/ 737419 w 737419"/>
              <a:gd name="connsiteY2" fmla="*/ 368710 h 914400"/>
              <a:gd name="connsiteX3" fmla="*/ 553064 w 737419"/>
              <a:gd name="connsiteY3" fmla="*/ 368710 h 914400"/>
              <a:gd name="connsiteX4" fmla="*/ 553064 w 737419"/>
              <a:gd name="connsiteY4" fmla="*/ 914400 h 914400"/>
              <a:gd name="connsiteX5" fmla="*/ 184355 w 737419"/>
              <a:gd name="connsiteY5" fmla="*/ 914400 h 914400"/>
              <a:gd name="connsiteX6" fmla="*/ 184355 w 737419"/>
              <a:gd name="connsiteY6" fmla="*/ 368710 h 914400"/>
              <a:gd name="connsiteX7" fmla="*/ 0 w 737419"/>
              <a:gd name="connsiteY7" fmla="*/ 368710 h 914400"/>
              <a:gd name="connsiteX0" fmla="*/ 32339 w 769758"/>
              <a:gd name="connsiteY0" fmla="*/ 368710 h 914400"/>
              <a:gd name="connsiteX1" fmla="*/ 401049 w 769758"/>
              <a:gd name="connsiteY1" fmla="*/ 0 h 914400"/>
              <a:gd name="connsiteX2" fmla="*/ 769758 w 769758"/>
              <a:gd name="connsiteY2" fmla="*/ 368710 h 914400"/>
              <a:gd name="connsiteX3" fmla="*/ 585403 w 769758"/>
              <a:gd name="connsiteY3" fmla="*/ 368710 h 914400"/>
              <a:gd name="connsiteX4" fmla="*/ 585403 w 769758"/>
              <a:gd name="connsiteY4" fmla="*/ 914400 h 914400"/>
              <a:gd name="connsiteX5" fmla="*/ 0 w 769758"/>
              <a:gd name="connsiteY5" fmla="*/ 590550 h 914400"/>
              <a:gd name="connsiteX6" fmla="*/ 216694 w 769758"/>
              <a:gd name="connsiteY6" fmla="*/ 368710 h 914400"/>
              <a:gd name="connsiteX7" fmla="*/ 32339 w 769758"/>
              <a:gd name="connsiteY7" fmla="*/ 368710 h 914400"/>
              <a:gd name="connsiteX0" fmla="*/ 153782 w 769758"/>
              <a:gd name="connsiteY0" fmla="*/ 321085 h 914400"/>
              <a:gd name="connsiteX1" fmla="*/ 401049 w 769758"/>
              <a:gd name="connsiteY1" fmla="*/ 0 h 914400"/>
              <a:gd name="connsiteX2" fmla="*/ 769758 w 769758"/>
              <a:gd name="connsiteY2" fmla="*/ 368710 h 914400"/>
              <a:gd name="connsiteX3" fmla="*/ 585403 w 769758"/>
              <a:gd name="connsiteY3" fmla="*/ 368710 h 914400"/>
              <a:gd name="connsiteX4" fmla="*/ 585403 w 769758"/>
              <a:gd name="connsiteY4" fmla="*/ 914400 h 914400"/>
              <a:gd name="connsiteX5" fmla="*/ 0 w 769758"/>
              <a:gd name="connsiteY5" fmla="*/ 590550 h 914400"/>
              <a:gd name="connsiteX6" fmla="*/ 216694 w 769758"/>
              <a:gd name="connsiteY6" fmla="*/ 368710 h 914400"/>
              <a:gd name="connsiteX7" fmla="*/ 153782 w 769758"/>
              <a:gd name="connsiteY7" fmla="*/ 321085 h 914400"/>
              <a:gd name="connsiteX0" fmla="*/ 153782 w 769758"/>
              <a:gd name="connsiteY0" fmla="*/ 321085 h 914400"/>
              <a:gd name="connsiteX1" fmla="*/ 401049 w 769758"/>
              <a:gd name="connsiteY1" fmla="*/ 0 h 914400"/>
              <a:gd name="connsiteX2" fmla="*/ 769758 w 769758"/>
              <a:gd name="connsiteY2" fmla="*/ 368710 h 914400"/>
              <a:gd name="connsiteX3" fmla="*/ 585403 w 769758"/>
              <a:gd name="connsiteY3" fmla="*/ 368710 h 914400"/>
              <a:gd name="connsiteX4" fmla="*/ 585403 w 769758"/>
              <a:gd name="connsiteY4" fmla="*/ 914400 h 914400"/>
              <a:gd name="connsiteX5" fmla="*/ 0 w 769758"/>
              <a:gd name="connsiteY5" fmla="*/ 590550 h 914400"/>
              <a:gd name="connsiteX6" fmla="*/ 211932 w 769758"/>
              <a:gd name="connsiteY6" fmla="*/ 335373 h 914400"/>
              <a:gd name="connsiteX7" fmla="*/ 153782 w 769758"/>
              <a:gd name="connsiteY7" fmla="*/ 321085 h 914400"/>
              <a:gd name="connsiteX0" fmla="*/ 153782 w 769758"/>
              <a:gd name="connsiteY0" fmla="*/ 321085 h 769144"/>
              <a:gd name="connsiteX1" fmla="*/ 401049 w 769758"/>
              <a:gd name="connsiteY1" fmla="*/ 0 h 769144"/>
              <a:gd name="connsiteX2" fmla="*/ 769758 w 769758"/>
              <a:gd name="connsiteY2" fmla="*/ 368710 h 769144"/>
              <a:gd name="connsiteX3" fmla="*/ 585403 w 769758"/>
              <a:gd name="connsiteY3" fmla="*/ 368710 h 769144"/>
              <a:gd name="connsiteX4" fmla="*/ 354421 w 769758"/>
              <a:gd name="connsiteY4" fmla="*/ 769144 h 769144"/>
              <a:gd name="connsiteX5" fmla="*/ 0 w 769758"/>
              <a:gd name="connsiteY5" fmla="*/ 590550 h 769144"/>
              <a:gd name="connsiteX6" fmla="*/ 211932 w 769758"/>
              <a:gd name="connsiteY6" fmla="*/ 335373 h 769144"/>
              <a:gd name="connsiteX7" fmla="*/ 153782 w 769758"/>
              <a:gd name="connsiteY7" fmla="*/ 321085 h 769144"/>
              <a:gd name="connsiteX0" fmla="*/ 153782 w 769758"/>
              <a:gd name="connsiteY0" fmla="*/ 321085 h 769144"/>
              <a:gd name="connsiteX1" fmla="*/ 401049 w 769758"/>
              <a:gd name="connsiteY1" fmla="*/ 0 h 769144"/>
              <a:gd name="connsiteX2" fmla="*/ 769758 w 769758"/>
              <a:gd name="connsiteY2" fmla="*/ 368710 h 769144"/>
              <a:gd name="connsiteX3" fmla="*/ 513966 w 769758"/>
              <a:gd name="connsiteY3" fmla="*/ 568735 h 769144"/>
              <a:gd name="connsiteX4" fmla="*/ 354421 w 769758"/>
              <a:gd name="connsiteY4" fmla="*/ 769144 h 769144"/>
              <a:gd name="connsiteX5" fmla="*/ 0 w 769758"/>
              <a:gd name="connsiteY5" fmla="*/ 590550 h 769144"/>
              <a:gd name="connsiteX6" fmla="*/ 211932 w 769758"/>
              <a:gd name="connsiteY6" fmla="*/ 335373 h 769144"/>
              <a:gd name="connsiteX7" fmla="*/ 153782 w 769758"/>
              <a:gd name="connsiteY7" fmla="*/ 321085 h 769144"/>
              <a:gd name="connsiteX0" fmla="*/ 153782 w 543540"/>
              <a:gd name="connsiteY0" fmla="*/ 321085 h 769144"/>
              <a:gd name="connsiteX1" fmla="*/ 401049 w 543540"/>
              <a:gd name="connsiteY1" fmla="*/ 0 h 769144"/>
              <a:gd name="connsiteX2" fmla="*/ 543540 w 543540"/>
              <a:gd name="connsiteY2" fmla="*/ 606835 h 769144"/>
              <a:gd name="connsiteX3" fmla="*/ 513966 w 543540"/>
              <a:gd name="connsiteY3" fmla="*/ 568735 h 769144"/>
              <a:gd name="connsiteX4" fmla="*/ 354421 w 543540"/>
              <a:gd name="connsiteY4" fmla="*/ 769144 h 769144"/>
              <a:gd name="connsiteX5" fmla="*/ 0 w 543540"/>
              <a:gd name="connsiteY5" fmla="*/ 590550 h 769144"/>
              <a:gd name="connsiteX6" fmla="*/ 211932 w 543540"/>
              <a:gd name="connsiteY6" fmla="*/ 335373 h 769144"/>
              <a:gd name="connsiteX7" fmla="*/ 153782 w 543540"/>
              <a:gd name="connsiteY7" fmla="*/ 321085 h 769144"/>
              <a:gd name="connsiteX0" fmla="*/ 153782 w 543540"/>
              <a:gd name="connsiteY0" fmla="*/ 194878 h 642937"/>
              <a:gd name="connsiteX1" fmla="*/ 493917 w 543540"/>
              <a:gd name="connsiteY1" fmla="*/ 0 h 642937"/>
              <a:gd name="connsiteX2" fmla="*/ 543540 w 543540"/>
              <a:gd name="connsiteY2" fmla="*/ 480628 h 642937"/>
              <a:gd name="connsiteX3" fmla="*/ 513966 w 543540"/>
              <a:gd name="connsiteY3" fmla="*/ 442528 h 642937"/>
              <a:gd name="connsiteX4" fmla="*/ 354421 w 543540"/>
              <a:gd name="connsiteY4" fmla="*/ 642937 h 642937"/>
              <a:gd name="connsiteX5" fmla="*/ 0 w 543540"/>
              <a:gd name="connsiteY5" fmla="*/ 464343 h 642937"/>
              <a:gd name="connsiteX6" fmla="*/ 211932 w 543540"/>
              <a:gd name="connsiteY6" fmla="*/ 209166 h 642937"/>
              <a:gd name="connsiteX7" fmla="*/ 153782 w 543540"/>
              <a:gd name="connsiteY7" fmla="*/ 194878 h 642937"/>
              <a:gd name="connsiteX0" fmla="*/ 153782 w 543540"/>
              <a:gd name="connsiteY0" fmla="*/ 194878 h 642937"/>
              <a:gd name="connsiteX1" fmla="*/ 493917 w 543540"/>
              <a:gd name="connsiteY1" fmla="*/ 0 h 642937"/>
              <a:gd name="connsiteX2" fmla="*/ 513198 w 543540"/>
              <a:gd name="connsiteY2" fmla="*/ 183049 h 642937"/>
              <a:gd name="connsiteX3" fmla="*/ 543540 w 543540"/>
              <a:gd name="connsiteY3" fmla="*/ 480628 h 642937"/>
              <a:gd name="connsiteX4" fmla="*/ 513966 w 543540"/>
              <a:gd name="connsiteY4" fmla="*/ 442528 h 642937"/>
              <a:gd name="connsiteX5" fmla="*/ 354421 w 543540"/>
              <a:gd name="connsiteY5" fmla="*/ 642937 h 642937"/>
              <a:gd name="connsiteX6" fmla="*/ 0 w 543540"/>
              <a:gd name="connsiteY6" fmla="*/ 464343 h 642937"/>
              <a:gd name="connsiteX7" fmla="*/ 211932 w 543540"/>
              <a:gd name="connsiteY7" fmla="*/ 209166 h 642937"/>
              <a:gd name="connsiteX8" fmla="*/ 153782 w 543540"/>
              <a:gd name="connsiteY8" fmla="*/ 194878 h 642937"/>
              <a:gd name="connsiteX0" fmla="*/ 153782 w 615592"/>
              <a:gd name="connsiteY0" fmla="*/ 194878 h 642937"/>
              <a:gd name="connsiteX1" fmla="*/ 493917 w 615592"/>
              <a:gd name="connsiteY1" fmla="*/ 0 h 642937"/>
              <a:gd name="connsiteX2" fmla="*/ 615592 w 615592"/>
              <a:gd name="connsiteY2" fmla="*/ 85418 h 642937"/>
              <a:gd name="connsiteX3" fmla="*/ 543540 w 615592"/>
              <a:gd name="connsiteY3" fmla="*/ 480628 h 642937"/>
              <a:gd name="connsiteX4" fmla="*/ 513966 w 615592"/>
              <a:gd name="connsiteY4" fmla="*/ 442528 h 642937"/>
              <a:gd name="connsiteX5" fmla="*/ 354421 w 615592"/>
              <a:gd name="connsiteY5" fmla="*/ 642937 h 642937"/>
              <a:gd name="connsiteX6" fmla="*/ 0 w 615592"/>
              <a:gd name="connsiteY6" fmla="*/ 464343 h 642937"/>
              <a:gd name="connsiteX7" fmla="*/ 211932 w 615592"/>
              <a:gd name="connsiteY7" fmla="*/ 209166 h 642937"/>
              <a:gd name="connsiteX8" fmla="*/ 153782 w 615592"/>
              <a:gd name="connsiteY8" fmla="*/ 194878 h 642937"/>
              <a:gd name="connsiteX0" fmla="*/ 153782 w 615592"/>
              <a:gd name="connsiteY0" fmla="*/ 194878 h 642937"/>
              <a:gd name="connsiteX1" fmla="*/ 493917 w 615592"/>
              <a:gd name="connsiteY1" fmla="*/ 0 h 642937"/>
              <a:gd name="connsiteX2" fmla="*/ 615592 w 615592"/>
              <a:gd name="connsiteY2" fmla="*/ 85418 h 642937"/>
              <a:gd name="connsiteX3" fmla="*/ 560823 w 615592"/>
              <a:gd name="connsiteY3" fmla="*/ 387836 h 642937"/>
              <a:gd name="connsiteX4" fmla="*/ 543540 w 615592"/>
              <a:gd name="connsiteY4" fmla="*/ 480628 h 642937"/>
              <a:gd name="connsiteX5" fmla="*/ 513966 w 615592"/>
              <a:gd name="connsiteY5" fmla="*/ 442528 h 642937"/>
              <a:gd name="connsiteX6" fmla="*/ 354421 w 615592"/>
              <a:gd name="connsiteY6" fmla="*/ 642937 h 642937"/>
              <a:gd name="connsiteX7" fmla="*/ 0 w 615592"/>
              <a:gd name="connsiteY7" fmla="*/ 464343 h 642937"/>
              <a:gd name="connsiteX8" fmla="*/ 211932 w 615592"/>
              <a:gd name="connsiteY8" fmla="*/ 209166 h 642937"/>
              <a:gd name="connsiteX9" fmla="*/ 153782 w 615592"/>
              <a:gd name="connsiteY9" fmla="*/ 194878 h 642937"/>
              <a:gd name="connsiteX0" fmla="*/ 153782 w 665598"/>
              <a:gd name="connsiteY0" fmla="*/ 194878 h 642937"/>
              <a:gd name="connsiteX1" fmla="*/ 493917 w 665598"/>
              <a:gd name="connsiteY1" fmla="*/ 0 h 642937"/>
              <a:gd name="connsiteX2" fmla="*/ 615592 w 665598"/>
              <a:gd name="connsiteY2" fmla="*/ 85418 h 642937"/>
              <a:gd name="connsiteX3" fmla="*/ 665598 w 665598"/>
              <a:gd name="connsiteY3" fmla="*/ 411649 h 642937"/>
              <a:gd name="connsiteX4" fmla="*/ 543540 w 665598"/>
              <a:gd name="connsiteY4" fmla="*/ 480628 h 642937"/>
              <a:gd name="connsiteX5" fmla="*/ 513966 w 665598"/>
              <a:gd name="connsiteY5" fmla="*/ 442528 h 642937"/>
              <a:gd name="connsiteX6" fmla="*/ 354421 w 665598"/>
              <a:gd name="connsiteY6" fmla="*/ 642937 h 642937"/>
              <a:gd name="connsiteX7" fmla="*/ 0 w 665598"/>
              <a:gd name="connsiteY7" fmla="*/ 464343 h 642937"/>
              <a:gd name="connsiteX8" fmla="*/ 211932 w 665598"/>
              <a:gd name="connsiteY8" fmla="*/ 209166 h 642937"/>
              <a:gd name="connsiteX9" fmla="*/ 153782 w 665598"/>
              <a:gd name="connsiteY9" fmla="*/ 194878 h 642937"/>
              <a:gd name="connsiteX0" fmla="*/ 153782 w 665598"/>
              <a:gd name="connsiteY0" fmla="*/ 194878 h 642937"/>
              <a:gd name="connsiteX1" fmla="*/ 215542 w 665598"/>
              <a:gd name="connsiteY1" fmla="*/ 163999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598"/>
              <a:gd name="connsiteY0" fmla="*/ 194878 h 642937"/>
              <a:gd name="connsiteX1" fmla="*/ 160773 w 665598"/>
              <a:gd name="connsiteY1" fmla="*/ 56843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598"/>
              <a:gd name="connsiteY0" fmla="*/ 194878 h 642937"/>
              <a:gd name="connsiteX1" fmla="*/ 153629 w 665598"/>
              <a:gd name="connsiteY1" fmla="*/ 66368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598"/>
              <a:gd name="connsiteY0" fmla="*/ 194878 h 642937"/>
              <a:gd name="connsiteX1" fmla="*/ 153629 w 665598"/>
              <a:gd name="connsiteY1" fmla="*/ 66368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598"/>
              <a:gd name="connsiteY0" fmla="*/ 194878 h 642937"/>
              <a:gd name="connsiteX1" fmla="*/ 153629 w 665598"/>
              <a:gd name="connsiteY1" fmla="*/ 66368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598"/>
              <a:gd name="connsiteY0" fmla="*/ 194878 h 642937"/>
              <a:gd name="connsiteX1" fmla="*/ 153629 w 665598"/>
              <a:gd name="connsiteY1" fmla="*/ 66368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787"/>
              <a:gd name="connsiteY0" fmla="*/ 194878 h 642937"/>
              <a:gd name="connsiteX1" fmla="*/ 153629 w 665787"/>
              <a:gd name="connsiteY1" fmla="*/ 66368 h 642937"/>
              <a:gd name="connsiteX2" fmla="*/ 493917 w 665787"/>
              <a:gd name="connsiteY2" fmla="*/ 0 h 642937"/>
              <a:gd name="connsiteX3" fmla="*/ 615592 w 665787"/>
              <a:gd name="connsiteY3" fmla="*/ 85418 h 642937"/>
              <a:gd name="connsiteX4" fmla="*/ 665598 w 665787"/>
              <a:gd name="connsiteY4" fmla="*/ 411649 h 642937"/>
              <a:gd name="connsiteX5" fmla="*/ 543540 w 665787"/>
              <a:gd name="connsiteY5" fmla="*/ 480628 h 642937"/>
              <a:gd name="connsiteX6" fmla="*/ 513966 w 665787"/>
              <a:gd name="connsiteY6" fmla="*/ 442528 h 642937"/>
              <a:gd name="connsiteX7" fmla="*/ 354421 w 665787"/>
              <a:gd name="connsiteY7" fmla="*/ 642937 h 642937"/>
              <a:gd name="connsiteX8" fmla="*/ 0 w 665787"/>
              <a:gd name="connsiteY8" fmla="*/ 464343 h 642937"/>
              <a:gd name="connsiteX9" fmla="*/ 211932 w 665787"/>
              <a:gd name="connsiteY9" fmla="*/ 209166 h 642937"/>
              <a:gd name="connsiteX10" fmla="*/ 153782 w 665787"/>
              <a:gd name="connsiteY10" fmla="*/ 194878 h 642937"/>
              <a:gd name="connsiteX0" fmla="*/ 153782 w 665782"/>
              <a:gd name="connsiteY0" fmla="*/ 194878 h 642937"/>
              <a:gd name="connsiteX1" fmla="*/ 153629 w 665782"/>
              <a:gd name="connsiteY1" fmla="*/ 66368 h 642937"/>
              <a:gd name="connsiteX2" fmla="*/ 493917 w 665782"/>
              <a:gd name="connsiteY2" fmla="*/ 0 h 642937"/>
              <a:gd name="connsiteX3" fmla="*/ 615592 w 665782"/>
              <a:gd name="connsiteY3" fmla="*/ 85418 h 642937"/>
              <a:gd name="connsiteX4" fmla="*/ 665598 w 665782"/>
              <a:gd name="connsiteY4" fmla="*/ 411649 h 642937"/>
              <a:gd name="connsiteX5" fmla="*/ 543540 w 665782"/>
              <a:gd name="connsiteY5" fmla="*/ 480628 h 642937"/>
              <a:gd name="connsiteX6" fmla="*/ 513966 w 665782"/>
              <a:gd name="connsiteY6" fmla="*/ 442528 h 642937"/>
              <a:gd name="connsiteX7" fmla="*/ 354421 w 665782"/>
              <a:gd name="connsiteY7" fmla="*/ 642937 h 642937"/>
              <a:gd name="connsiteX8" fmla="*/ 0 w 665782"/>
              <a:gd name="connsiteY8" fmla="*/ 464343 h 642937"/>
              <a:gd name="connsiteX9" fmla="*/ 211932 w 665782"/>
              <a:gd name="connsiteY9" fmla="*/ 209166 h 642937"/>
              <a:gd name="connsiteX10" fmla="*/ 153782 w 665782"/>
              <a:gd name="connsiteY10" fmla="*/ 194878 h 642937"/>
              <a:gd name="connsiteX0" fmla="*/ 153782 w 665782"/>
              <a:gd name="connsiteY0" fmla="*/ 197330 h 645389"/>
              <a:gd name="connsiteX1" fmla="*/ 153629 w 665782"/>
              <a:gd name="connsiteY1" fmla="*/ 68820 h 645389"/>
              <a:gd name="connsiteX2" fmla="*/ 493917 w 665782"/>
              <a:gd name="connsiteY2" fmla="*/ 2452 h 645389"/>
              <a:gd name="connsiteX3" fmla="*/ 615592 w 665782"/>
              <a:gd name="connsiteY3" fmla="*/ 87870 h 645389"/>
              <a:gd name="connsiteX4" fmla="*/ 665598 w 665782"/>
              <a:gd name="connsiteY4" fmla="*/ 414101 h 645389"/>
              <a:gd name="connsiteX5" fmla="*/ 543540 w 665782"/>
              <a:gd name="connsiteY5" fmla="*/ 483080 h 645389"/>
              <a:gd name="connsiteX6" fmla="*/ 513966 w 665782"/>
              <a:gd name="connsiteY6" fmla="*/ 444980 h 645389"/>
              <a:gd name="connsiteX7" fmla="*/ 354421 w 665782"/>
              <a:gd name="connsiteY7" fmla="*/ 645389 h 645389"/>
              <a:gd name="connsiteX8" fmla="*/ 0 w 665782"/>
              <a:gd name="connsiteY8" fmla="*/ 466795 h 645389"/>
              <a:gd name="connsiteX9" fmla="*/ 211932 w 665782"/>
              <a:gd name="connsiteY9" fmla="*/ 211618 h 645389"/>
              <a:gd name="connsiteX10" fmla="*/ 153782 w 665782"/>
              <a:gd name="connsiteY10" fmla="*/ 197330 h 645389"/>
              <a:gd name="connsiteX0" fmla="*/ 153782 w 665782"/>
              <a:gd name="connsiteY0" fmla="*/ 199746 h 647805"/>
              <a:gd name="connsiteX1" fmla="*/ 153629 w 665782"/>
              <a:gd name="connsiteY1" fmla="*/ 71236 h 647805"/>
              <a:gd name="connsiteX2" fmla="*/ 493917 w 665782"/>
              <a:gd name="connsiteY2" fmla="*/ 4868 h 647805"/>
              <a:gd name="connsiteX3" fmla="*/ 615592 w 665782"/>
              <a:gd name="connsiteY3" fmla="*/ 90286 h 647805"/>
              <a:gd name="connsiteX4" fmla="*/ 665598 w 665782"/>
              <a:gd name="connsiteY4" fmla="*/ 416517 h 647805"/>
              <a:gd name="connsiteX5" fmla="*/ 543540 w 665782"/>
              <a:gd name="connsiteY5" fmla="*/ 485496 h 647805"/>
              <a:gd name="connsiteX6" fmla="*/ 513966 w 665782"/>
              <a:gd name="connsiteY6" fmla="*/ 447396 h 647805"/>
              <a:gd name="connsiteX7" fmla="*/ 354421 w 665782"/>
              <a:gd name="connsiteY7" fmla="*/ 647805 h 647805"/>
              <a:gd name="connsiteX8" fmla="*/ 0 w 665782"/>
              <a:gd name="connsiteY8" fmla="*/ 469211 h 647805"/>
              <a:gd name="connsiteX9" fmla="*/ 211932 w 665782"/>
              <a:gd name="connsiteY9" fmla="*/ 214034 h 647805"/>
              <a:gd name="connsiteX10" fmla="*/ 153782 w 665782"/>
              <a:gd name="connsiteY10" fmla="*/ 199746 h 647805"/>
              <a:gd name="connsiteX0" fmla="*/ 153782 w 665782"/>
              <a:gd name="connsiteY0" fmla="*/ 198007 h 646066"/>
              <a:gd name="connsiteX1" fmla="*/ 153629 w 665782"/>
              <a:gd name="connsiteY1" fmla="*/ 69497 h 646066"/>
              <a:gd name="connsiteX2" fmla="*/ 493917 w 665782"/>
              <a:gd name="connsiteY2" fmla="*/ 3129 h 646066"/>
              <a:gd name="connsiteX3" fmla="*/ 615592 w 665782"/>
              <a:gd name="connsiteY3" fmla="*/ 88547 h 646066"/>
              <a:gd name="connsiteX4" fmla="*/ 665598 w 665782"/>
              <a:gd name="connsiteY4" fmla="*/ 414778 h 646066"/>
              <a:gd name="connsiteX5" fmla="*/ 543540 w 665782"/>
              <a:gd name="connsiteY5" fmla="*/ 483757 h 646066"/>
              <a:gd name="connsiteX6" fmla="*/ 513966 w 665782"/>
              <a:gd name="connsiteY6" fmla="*/ 445657 h 646066"/>
              <a:gd name="connsiteX7" fmla="*/ 354421 w 665782"/>
              <a:gd name="connsiteY7" fmla="*/ 646066 h 646066"/>
              <a:gd name="connsiteX8" fmla="*/ 0 w 665782"/>
              <a:gd name="connsiteY8" fmla="*/ 467472 h 646066"/>
              <a:gd name="connsiteX9" fmla="*/ 211932 w 665782"/>
              <a:gd name="connsiteY9" fmla="*/ 212295 h 646066"/>
              <a:gd name="connsiteX10" fmla="*/ 153782 w 665782"/>
              <a:gd name="connsiteY10" fmla="*/ 198007 h 646066"/>
              <a:gd name="connsiteX0" fmla="*/ 153782 w 665782"/>
              <a:gd name="connsiteY0" fmla="*/ 202519 h 650578"/>
              <a:gd name="connsiteX1" fmla="*/ 153629 w 665782"/>
              <a:gd name="connsiteY1" fmla="*/ 74009 h 650578"/>
              <a:gd name="connsiteX2" fmla="*/ 493917 w 665782"/>
              <a:gd name="connsiteY2" fmla="*/ 7641 h 650578"/>
              <a:gd name="connsiteX3" fmla="*/ 615592 w 665782"/>
              <a:gd name="connsiteY3" fmla="*/ 93059 h 650578"/>
              <a:gd name="connsiteX4" fmla="*/ 665598 w 665782"/>
              <a:gd name="connsiteY4" fmla="*/ 419290 h 650578"/>
              <a:gd name="connsiteX5" fmla="*/ 543540 w 665782"/>
              <a:gd name="connsiteY5" fmla="*/ 488269 h 650578"/>
              <a:gd name="connsiteX6" fmla="*/ 513966 w 665782"/>
              <a:gd name="connsiteY6" fmla="*/ 450169 h 650578"/>
              <a:gd name="connsiteX7" fmla="*/ 354421 w 665782"/>
              <a:gd name="connsiteY7" fmla="*/ 650578 h 650578"/>
              <a:gd name="connsiteX8" fmla="*/ 0 w 665782"/>
              <a:gd name="connsiteY8" fmla="*/ 471984 h 650578"/>
              <a:gd name="connsiteX9" fmla="*/ 211932 w 665782"/>
              <a:gd name="connsiteY9" fmla="*/ 216807 h 650578"/>
              <a:gd name="connsiteX10" fmla="*/ 153782 w 665782"/>
              <a:gd name="connsiteY10" fmla="*/ 202519 h 650578"/>
              <a:gd name="connsiteX0" fmla="*/ 153782 w 665782"/>
              <a:gd name="connsiteY0" fmla="*/ 203670 h 651729"/>
              <a:gd name="connsiteX1" fmla="*/ 153629 w 665782"/>
              <a:gd name="connsiteY1" fmla="*/ 75160 h 651729"/>
              <a:gd name="connsiteX2" fmla="*/ 493917 w 665782"/>
              <a:gd name="connsiteY2" fmla="*/ 8792 h 651729"/>
              <a:gd name="connsiteX3" fmla="*/ 615592 w 665782"/>
              <a:gd name="connsiteY3" fmla="*/ 94210 h 651729"/>
              <a:gd name="connsiteX4" fmla="*/ 665598 w 665782"/>
              <a:gd name="connsiteY4" fmla="*/ 420441 h 651729"/>
              <a:gd name="connsiteX5" fmla="*/ 543540 w 665782"/>
              <a:gd name="connsiteY5" fmla="*/ 489420 h 651729"/>
              <a:gd name="connsiteX6" fmla="*/ 513966 w 665782"/>
              <a:gd name="connsiteY6" fmla="*/ 451320 h 651729"/>
              <a:gd name="connsiteX7" fmla="*/ 354421 w 665782"/>
              <a:gd name="connsiteY7" fmla="*/ 651729 h 651729"/>
              <a:gd name="connsiteX8" fmla="*/ 0 w 665782"/>
              <a:gd name="connsiteY8" fmla="*/ 473135 h 651729"/>
              <a:gd name="connsiteX9" fmla="*/ 211932 w 665782"/>
              <a:gd name="connsiteY9" fmla="*/ 217958 h 651729"/>
              <a:gd name="connsiteX10" fmla="*/ 153782 w 665782"/>
              <a:gd name="connsiteY10" fmla="*/ 203670 h 651729"/>
              <a:gd name="connsiteX0" fmla="*/ 153782 w 665782"/>
              <a:gd name="connsiteY0" fmla="*/ 203670 h 670779"/>
              <a:gd name="connsiteX1" fmla="*/ 153629 w 665782"/>
              <a:gd name="connsiteY1" fmla="*/ 75160 h 670779"/>
              <a:gd name="connsiteX2" fmla="*/ 493917 w 665782"/>
              <a:gd name="connsiteY2" fmla="*/ 8792 h 670779"/>
              <a:gd name="connsiteX3" fmla="*/ 615592 w 665782"/>
              <a:gd name="connsiteY3" fmla="*/ 94210 h 670779"/>
              <a:gd name="connsiteX4" fmla="*/ 665598 w 665782"/>
              <a:gd name="connsiteY4" fmla="*/ 420441 h 670779"/>
              <a:gd name="connsiteX5" fmla="*/ 543540 w 665782"/>
              <a:gd name="connsiteY5" fmla="*/ 489420 h 670779"/>
              <a:gd name="connsiteX6" fmla="*/ 513966 w 665782"/>
              <a:gd name="connsiteY6" fmla="*/ 451320 h 670779"/>
              <a:gd name="connsiteX7" fmla="*/ 337753 w 665782"/>
              <a:gd name="connsiteY7" fmla="*/ 670779 h 670779"/>
              <a:gd name="connsiteX8" fmla="*/ 0 w 665782"/>
              <a:gd name="connsiteY8" fmla="*/ 473135 h 670779"/>
              <a:gd name="connsiteX9" fmla="*/ 211932 w 665782"/>
              <a:gd name="connsiteY9" fmla="*/ 217958 h 670779"/>
              <a:gd name="connsiteX10" fmla="*/ 153782 w 665782"/>
              <a:gd name="connsiteY10" fmla="*/ 203670 h 670779"/>
              <a:gd name="connsiteX0" fmla="*/ 118064 w 630064"/>
              <a:gd name="connsiteY0" fmla="*/ 203670 h 670779"/>
              <a:gd name="connsiteX1" fmla="*/ 117911 w 630064"/>
              <a:gd name="connsiteY1" fmla="*/ 75160 h 670779"/>
              <a:gd name="connsiteX2" fmla="*/ 458199 w 630064"/>
              <a:gd name="connsiteY2" fmla="*/ 8792 h 670779"/>
              <a:gd name="connsiteX3" fmla="*/ 579874 w 630064"/>
              <a:gd name="connsiteY3" fmla="*/ 94210 h 670779"/>
              <a:gd name="connsiteX4" fmla="*/ 629880 w 630064"/>
              <a:gd name="connsiteY4" fmla="*/ 420441 h 670779"/>
              <a:gd name="connsiteX5" fmla="*/ 507822 w 630064"/>
              <a:gd name="connsiteY5" fmla="*/ 489420 h 670779"/>
              <a:gd name="connsiteX6" fmla="*/ 478248 w 630064"/>
              <a:gd name="connsiteY6" fmla="*/ 451320 h 670779"/>
              <a:gd name="connsiteX7" fmla="*/ 302035 w 630064"/>
              <a:gd name="connsiteY7" fmla="*/ 670779 h 670779"/>
              <a:gd name="connsiteX8" fmla="*/ 0 w 630064"/>
              <a:gd name="connsiteY8" fmla="*/ 446941 h 670779"/>
              <a:gd name="connsiteX9" fmla="*/ 176214 w 630064"/>
              <a:gd name="connsiteY9" fmla="*/ 217958 h 670779"/>
              <a:gd name="connsiteX10" fmla="*/ 118064 w 630064"/>
              <a:gd name="connsiteY10" fmla="*/ 203670 h 670779"/>
              <a:gd name="connsiteX0" fmla="*/ 125207 w 637207"/>
              <a:gd name="connsiteY0" fmla="*/ 203670 h 670779"/>
              <a:gd name="connsiteX1" fmla="*/ 125054 w 637207"/>
              <a:gd name="connsiteY1" fmla="*/ 75160 h 670779"/>
              <a:gd name="connsiteX2" fmla="*/ 465342 w 637207"/>
              <a:gd name="connsiteY2" fmla="*/ 8792 h 670779"/>
              <a:gd name="connsiteX3" fmla="*/ 587017 w 637207"/>
              <a:gd name="connsiteY3" fmla="*/ 94210 h 670779"/>
              <a:gd name="connsiteX4" fmla="*/ 637023 w 637207"/>
              <a:gd name="connsiteY4" fmla="*/ 420441 h 670779"/>
              <a:gd name="connsiteX5" fmla="*/ 514965 w 637207"/>
              <a:gd name="connsiteY5" fmla="*/ 489420 h 670779"/>
              <a:gd name="connsiteX6" fmla="*/ 485391 w 637207"/>
              <a:gd name="connsiteY6" fmla="*/ 451320 h 670779"/>
              <a:gd name="connsiteX7" fmla="*/ 309178 w 637207"/>
              <a:gd name="connsiteY7" fmla="*/ 670779 h 670779"/>
              <a:gd name="connsiteX8" fmla="*/ 0 w 637207"/>
              <a:gd name="connsiteY8" fmla="*/ 451703 h 670779"/>
              <a:gd name="connsiteX9" fmla="*/ 183357 w 637207"/>
              <a:gd name="connsiteY9" fmla="*/ 217958 h 670779"/>
              <a:gd name="connsiteX10" fmla="*/ 125207 w 637207"/>
              <a:gd name="connsiteY10" fmla="*/ 203670 h 670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7207" h="670779">
                <a:moveTo>
                  <a:pt x="125207" y="203670"/>
                </a:moveTo>
                <a:cubicBezTo>
                  <a:pt x="79912" y="198933"/>
                  <a:pt x="53668" y="117997"/>
                  <a:pt x="125054" y="75160"/>
                </a:cubicBezTo>
                <a:lnTo>
                  <a:pt x="465342" y="8792"/>
                </a:lnTo>
                <a:cubicBezTo>
                  <a:pt x="577337" y="-15122"/>
                  <a:pt x="577415" y="8587"/>
                  <a:pt x="587017" y="94210"/>
                </a:cubicBezTo>
                <a:lnTo>
                  <a:pt x="637023" y="420441"/>
                </a:lnTo>
                <a:cubicBezTo>
                  <a:pt x="641580" y="512491"/>
                  <a:pt x="560414" y="528340"/>
                  <a:pt x="514965" y="489420"/>
                </a:cubicBezTo>
                <a:lnTo>
                  <a:pt x="485391" y="451320"/>
                </a:lnTo>
                <a:lnTo>
                  <a:pt x="309178" y="670779"/>
                </a:lnTo>
                <a:lnTo>
                  <a:pt x="0" y="451703"/>
                </a:lnTo>
                <a:lnTo>
                  <a:pt x="183357" y="217958"/>
                </a:lnTo>
                <a:lnTo>
                  <a:pt x="125207" y="20367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>
            <a:outerShdw blurRad="762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4" name="Up Arrow 2"/>
          <p:cNvSpPr/>
          <p:nvPr/>
        </p:nvSpPr>
        <p:spPr>
          <a:xfrm rot="4126347" flipH="1">
            <a:off x="6230222" y="2876636"/>
            <a:ext cx="499512" cy="525827"/>
          </a:xfrm>
          <a:custGeom>
            <a:avLst/>
            <a:gdLst>
              <a:gd name="connsiteX0" fmla="*/ 0 w 737419"/>
              <a:gd name="connsiteY0" fmla="*/ 368710 h 914400"/>
              <a:gd name="connsiteX1" fmla="*/ 368710 w 737419"/>
              <a:gd name="connsiteY1" fmla="*/ 0 h 914400"/>
              <a:gd name="connsiteX2" fmla="*/ 737419 w 737419"/>
              <a:gd name="connsiteY2" fmla="*/ 368710 h 914400"/>
              <a:gd name="connsiteX3" fmla="*/ 553064 w 737419"/>
              <a:gd name="connsiteY3" fmla="*/ 368710 h 914400"/>
              <a:gd name="connsiteX4" fmla="*/ 553064 w 737419"/>
              <a:gd name="connsiteY4" fmla="*/ 914400 h 914400"/>
              <a:gd name="connsiteX5" fmla="*/ 184355 w 737419"/>
              <a:gd name="connsiteY5" fmla="*/ 914400 h 914400"/>
              <a:gd name="connsiteX6" fmla="*/ 184355 w 737419"/>
              <a:gd name="connsiteY6" fmla="*/ 368710 h 914400"/>
              <a:gd name="connsiteX7" fmla="*/ 0 w 737419"/>
              <a:gd name="connsiteY7" fmla="*/ 368710 h 914400"/>
              <a:gd name="connsiteX0" fmla="*/ 32339 w 769758"/>
              <a:gd name="connsiteY0" fmla="*/ 368710 h 914400"/>
              <a:gd name="connsiteX1" fmla="*/ 401049 w 769758"/>
              <a:gd name="connsiteY1" fmla="*/ 0 h 914400"/>
              <a:gd name="connsiteX2" fmla="*/ 769758 w 769758"/>
              <a:gd name="connsiteY2" fmla="*/ 368710 h 914400"/>
              <a:gd name="connsiteX3" fmla="*/ 585403 w 769758"/>
              <a:gd name="connsiteY3" fmla="*/ 368710 h 914400"/>
              <a:gd name="connsiteX4" fmla="*/ 585403 w 769758"/>
              <a:gd name="connsiteY4" fmla="*/ 914400 h 914400"/>
              <a:gd name="connsiteX5" fmla="*/ 0 w 769758"/>
              <a:gd name="connsiteY5" fmla="*/ 590550 h 914400"/>
              <a:gd name="connsiteX6" fmla="*/ 216694 w 769758"/>
              <a:gd name="connsiteY6" fmla="*/ 368710 h 914400"/>
              <a:gd name="connsiteX7" fmla="*/ 32339 w 769758"/>
              <a:gd name="connsiteY7" fmla="*/ 368710 h 914400"/>
              <a:gd name="connsiteX0" fmla="*/ 153782 w 769758"/>
              <a:gd name="connsiteY0" fmla="*/ 321085 h 914400"/>
              <a:gd name="connsiteX1" fmla="*/ 401049 w 769758"/>
              <a:gd name="connsiteY1" fmla="*/ 0 h 914400"/>
              <a:gd name="connsiteX2" fmla="*/ 769758 w 769758"/>
              <a:gd name="connsiteY2" fmla="*/ 368710 h 914400"/>
              <a:gd name="connsiteX3" fmla="*/ 585403 w 769758"/>
              <a:gd name="connsiteY3" fmla="*/ 368710 h 914400"/>
              <a:gd name="connsiteX4" fmla="*/ 585403 w 769758"/>
              <a:gd name="connsiteY4" fmla="*/ 914400 h 914400"/>
              <a:gd name="connsiteX5" fmla="*/ 0 w 769758"/>
              <a:gd name="connsiteY5" fmla="*/ 590550 h 914400"/>
              <a:gd name="connsiteX6" fmla="*/ 216694 w 769758"/>
              <a:gd name="connsiteY6" fmla="*/ 368710 h 914400"/>
              <a:gd name="connsiteX7" fmla="*/ 153782 w 769758"/>
              <a:gd name="connsiteY7" fmla="*/ 321085 h 914400"/>
              <a:gd name="connsiteX0" fmla="*/ 153782 w 769758"/>
              <a:gd name="connsiteY0" fmla="*/ 321085 h 914400"/>
              <a:gd name="connsiteX1" fmla="*/ 401049 w 769758"/>
              <a:gd name="connsiteY1" fmla="*/ 0 h 914400"/>
              <a:gd name="connsiteX2" fmla="*/ 769758 w 769758"/>
              <a:gd name="connsiteY2" fmla="*/ 368710 h 914400"/>
              <a:gd name="connsiteX3" fmla="*/ 585403 w 769758"/>
              <a:gd name="connsiteY3" fmla="*/ 368710 h 914400"/>
              <a:gd name="connsiteX4" fmla="*/ 585403 w 769758"/>
              <a:gd name="connsiteY4" fmla="*/ 914400 h 914400"/>
              <a:gd name="connsiteX5" fmla="*/ 0 w 769758"/>
              <a:gd name="connsiteY5" fmla="*/ 590550 h 914400"/>
              <a:gd name="connsiteX6" fmla="*/ 211932 w 769758"/>
              <a:gd name="connsiteY6" fmla="*/ 335373 h 914400"/>
              <a:gd name="connsiteX7" fmla="*/ 153782 w 769758"/>
              <a:gd name="connsiteY7" fmla="*/ 321085 h 914400"/>
              <a:gd name="connsiteX0" fmla="*/ 153782 w 769758"/>
              <a:gd name="connsiteY0" fmla="*/ 321085 h 769144"/>
              <a:gd name="connsiteX1" fmla="*/ 401049 w 769758"/>
              <a:gd name="connsiteY1" fmla="*/ 0 h 769144"/>
              <a:gd name="connsiteX2" fmla="*/ 769758 w 769758"/>
              <a:gd name="connsiteY2" fmla="*/ 368710 h 769144"/>
              <a:gd name="connsiteX3" fmla="*/ 585403 w 769758"/>
              <a:gd name="connsiteY3" fmla="*/ 368710 h 769144"/>
              <a:gd name="connsiteX4" fmla="*/ 354421 w 769758"/>
              <a:gd name="connsiteY4" fmla="*/ 769144 h 769144"/>
              <a:gd name="connsiteX5" fmla="*/ 0 w 769758"/>
              <a:gd name="connsiteY5" fmla="*/ 590550 h 769144"/>
              <a:gd name="connsiteX6" fmla="*/ 211932 w 769758"/>
              <a:gd name="connsiteY6" fmla="*/ 335373 h 769144"/>
              <a:gd name="connsiteX7" fmla="*/ 153782 w 769758"/>
              <a:gd name="connsiteY7" fmla="*/ 321085 h 769144"/>
              <a:gd name="connsiteX0" fmla="*/ 153782 w 769758"/>
              <a:gd name="connsiteY0" fmla="*/ 321085 h 769144"/>
              <a:gd name="connsiteX1" fmla="*/ 401049 w 769758"/>
              <a:gd name="connsiteY1" fmla="*/ 0 h 769144"/>
              <a:gd name="connsiteX2" fmla="*/ 769758 w 769758"/>
              <a:gd name="connsiteY2" fmla="*/ 368710 h 769144"/>
              <a:gd name="connsiteX3" fmla="*/ 513966 w 769758"/>
              <a:gd name="connsiteY3" fmla="*/ 568735 h 769144"/>
              <a:gd name="connsiteX4" fmla="*/ 354421 w 769758"/>
              <a:gd name="connsiteY4" fmla="*/ 769144 h 769144"/>
              <a:gd name="connsiteX5" fmla="*/ 0 w 769758"/>
              <a:gd name="connsiteY5" fmla="*/ 590550 h 769144"/>
              <a:gd name="connsiteX6" fmla="*/ 211932 w 769758"/>
              <a:gd name="connsiteY6" fmla="*/ 335373 h 769144"/>
              <a:gd name="connsiteX7" fmla="*/ 153782 w 769758"/>
              <a:gd name="connsiteY7" fmla="*/ 321085 h 769144"/>
              <a:gd name="connsiteX0" fmla="*/ 153782 w 543540"/>
              <a:gd name="connsiteY0" fmla="*/ 321085 h 769144"/>
              <a:gd name="connsiteX1" fmla="*/ 401049 w 543540"/>
              <a:gd name="connsiteY1" fmla="*/ 0 h 769144"/>
              <a:gd name="connsiteX2" fmla="*/ 543540 w 543540"/>
              <a:gd name="connsiteY2" fmla="*/ 606835 h 769144"/>
              <a:gd name="connsiteX3" fmla="*/ 513966 w 543540"/>
              <a:gd name="connsiteY3" fmla="*/ 568735 h 769144"/>
              <a:gd name="connsiteX4" fmla="*/ 354421 w 543540"/>
              <a:gd name="connsiteY4" fmla="*/ 769144 h 769144"/>
              <a:gd name="connsiteX5" fmla="*/ 0 w 543540"/>
              <a:gd name="connsiteY5" fmla="*/ 590550 h 769144"/>
              <a:gd name="connsiteX6" fmla="*/ 211932 w 543540"/>
              <a:gd name="connsiteY6" fmla="*/ 335373 h 769144"/>
              <a:gd name="connsiteX7" fmla="*/ 153782 w 543540"/>
              <a:gd name="connsiteY7" fmla="*/ 321085 h 769144"/>
              <a:gd name="connsiteX0" fmla="*/ 153782 w 543540"/>
              <a:gd name="connsiteY0" fmla="*/ 194878 h 642937"/>
              <a:gd name="connsiteX1" fmla="*/ 493917 w 543540"/>
              <a:gd name="connsiteY1" fmla="*/ 0 h 642937"/>
              <a:gd name="connsiteX2" fmla="*/ 543540 w 543540"/>
              <a:gd name="connsiteY2" fmla="*/ 480628 h 642937"/>
              <a:gd name="connsiteX3" fmla="*/ 513966 w 543540"/>
              <a:gd name="connsiteY3" fmla="*/ 442528 h 642937"/>
              <a:gd name="connsiteX4" fmla="*/ 354421 w 543540"/>
              <a:gd name="connsiteY4" fmla="*/ 642937 h 642937"/>
              <a:gd name="connsiteX5" fmla="*/ 0 w 543540"/>
              <a:gd name="connsiteY5" fmla="*/ 464343 h 642937"/>
              <a:gd name="connsiteX6" fmla="*/ 211932 w 543540"/>
              <a:gd name="connsiteY6" fmla="*/ 209166 h 642937"/>
              <a:gd name="connsiteX7" fmla="*/ 153782 w 543540"/>
              <a:gd name="connsiteY7" fmla="*/ 194878 h 642937"/>
              <a:gd name="connsiteX0" fmla="*/ 153782 w 543540"/>
              <a:gd name="connsiteY0" fmla="*/ 194878 h 642937"/>
              <a:gd name="connsiteX1" fmla="*/ 493917 w 543540"/>
              <a:gd name="connsiteY1" fmla="*/ 0 h 642937"/>
              <a:gd name="connsiteX2" fmla="*/ 513198 w 543540"/>
              <a:gd name="connsiteY2" fmla="*/ 183049 h 642937"/>
              <a:gd name="connsiteX3" fmla="*/ 543540 w 543540"/>
              <a:gd name="connsiteY3" fmla="*/ 480628 h 642937"/>
              <a:gd name="connsiteX4" fmla="*/ 513966 w 543540"/>
              <a:gd name="connsiteY4" fmla="*/ 442528 h 642937"/>
              <a:gd name="connsiteX5" fmla="*/ 354421 w 543540"/>
              <a:gd name="connsiteY5" fmla="*/ 642937 h 642937"/>
              <a:gd name="connsiteX6" fmla="*/ 0 w 543540"/>
              <a:gd name="connsiteY6" fmla="*/ 464343 h 642937"/>
              <a:gd name="connsiteX7" fmla="*/ 211932 w 543540"/>
              <a:gd name="connsiteY7" fmla="*/ 209166 h 642937"/>
              <a:gd name="connsiteX8" fmla="*/ 153782 w 543540"/>
              <a:gd name="connsiteY8" fmla="*/ 194878 h 642937"/>
              <a:gd name="connsiteX0" fmla="*/ 153782 w 615592"/>
              <a:gd name="connsiteY0" fmla="*/ 194878 h 642937"/>
              <a:gd name="connsiteX1" fmla="*/ 493917 w 615592"/>
              <a:gd name="connsiteY1" fmla="*/ 0 h 642937"/>
              <a:gd name="connsiteX2" fmla="*/ 615592 w 615592"/>
              <a:gd name="connsiteY2" fmla="*/ 85418 h 642937"/>
              <a:gd name="connsiteX3" fmla="*/ 543540 w 615592"/>
              <a:gd name="connsiteY3" fmla="*/ 480628 h 642937"/>
              <a:gd name="connsiteX4" fmla="*/ 513966 w 615592"/>
              <a:gd name="connsiteY4" fmla="*/ 442528 h 642937"/>
              <a:gd name="connsiteX5" fmla="*/ 354421 w 615592"/>
              <a:gd name="connsiteY5" fmla="*/ 642937 h 642937"/>
              <a:gd name="connsiteX6" fmla="*/ 0 w 615592"/>
              <a:gd name="connsiteY6" fmla="*/ 464343 h 642937"/>
              <a:gd name="connsiteX7" fmla="*/ 211932 w 615592"/>
              <a:gd name="connsiteY7" fmla="*/ 209166 h 642937"/>
              <a:gd name="connsiteX8" fmla="*/ 153782 w 615592"/>
              <a:gd name="connsiteY8" fmla="*/ 194878 h 642937"/>
              <a:gd name="connsiteX0" fmla="*/ 153782 w 615592"/>
              <a:gd name="connsiteY0" fmla="*/ 194878 h 642937"/>
              <a:gd name="connsiteX1" fmla="*/ 493917 w 615592"/>
              <a:gd name="connsiteY1" fmla="*/ 0 h 642937"/>
              <a:gd name="connsiteX2" fmla="*/ 615592 w 615592"/>
              <a:gd name="connsiteY2" fmla="*/ 85418 h 642937"/>
              <a:gd name="connsiteX3" fmla="*/ 560823 w 615592"/>
              <a:gd name="connsiteY3" fmla="*/ 387836 h 642937"/>
              <a:gd name="connsiteX4" fmla="*/ 543540 w 615592"/>
              <a:gd name="connsiteY4" fmla="*/ 480628 h 642937"/>
              <a:gd name="connsiteX5" fmla="*/ 513966 w 615592"/>
              <a:gd name="connsiteY5" fmla="*/ 442528 h 642937"/>
              <a:gd name="connsiteX6" fmla="*/ 354421 w 615592"/>
              <a:gd name="connsiteY6" fmla="*/ 642937 h 642937"/>
              <a:gd name="connsiteX7" fmla="*/ 0 w 615592"/>
              <a:gd name="connsiteY7" fmla="*/ 464343 h 642937"/>
              <a:gd name="connsiteX8" fmla="*/ 211932 w 615592"/>
              <a:gd name="connsiteY8" fmla="*/ 209166 h 642937"/>
              <a:gd name="connsiteX9" fmla="*/ 153782 w 615592"/>
              <a:gd name="connsiteY9" fmla="*/ 194878 h 642937"/>
              <a:gd name="connsiteX0" fmla="*/ 153782 w 665598"/>
              <a:gd name="connsiteY0" fmla="*/ 194878 h 642937"/>
              <a:gd name="connsiteX1" fmla="*/ 493917 w 665598"/>
              <a:gd name="connsiteY1" fmla="*/ 0 h 642937"/>
              <a:gd name="connsiteX2" fmla="*/ 615592 w 665598"/>
              <a:gd name="connsiteY2" fmla="*/ 85418 h 642937"/>
              <a:gd name="connsiteX3" fmla="*/ 665598 w 665598"/>
              <a:gd name="connsiteY3" fmla="*/ 411649 h 642937"/>
              <a:gd name="connsiteX4" fmla="*/ 543540 w 665598"/>
              <a:gd name="connsiteY4" fmla="*/ 480628 h 642937"/>
              <a:gd name="connsiteX5" fmla="*/ 513966 w 665598"/>
              <a:gd name="connsiteY5" fmla="*/ 442528 h 642937"/>
              <a:gd name="connsiteX6" fmla="*/ 354421 w 665598"/>
              <a:gd name="connsiteY6" fmla="*/ 642937 h 642937"/>
              <a:gd name="connsiteX7" fmla="*/ 0 w 665598"/>
              <a:gd name="connsiteY7" fmla="*/ 464343 h 642937"/>
              <a:gd name="connsiteX8" fmla="*/ 211932 w 665598"/>
              <a:gd name="connsiteY8" fmla="*/ 209166 h 642937"/>
              <a:gd name="connsiteX9" fmla="*/ 153782 w 665598"/>
              <a:gd name="connsiteY9" fmla="*/ 194878 h 642937"/>
              <a:gd name="connsiteX0" fmla="*/ 153782 w 665598"/>
              <a:gd name="connsiteY0" fmla="*/ 194878 h 642937"/>
              <a:gd name="connsiteX1" fmla="*/ 215542 w 665598"/>
              <a:gd name="connsiteY1" fmla="*/ 163999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598"/>
              <a:gd name="connsiteY0" fmla="*/ 194878 h 642937"/>
              <a:gd name="connsiteX1" fmla="*/ 160773 w 665598"/>
              <a:gd name="connsiteY1" fmla="*/ 56843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598"/>
              <a:gd name="connsiteY0" fmla="*/ 194878 h 642937"/>
              <a:gd name="connsiteX1" fmla="*/ 153629 w 665598"/>
              <a:gd name="connsiteY1" fmla="*/ 66368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598"/>
              <a:gd name="connsiteY0" fmla="*/ 194878 h 642937"/>
              <a:gd name="connsiteX1" fmla="*/ 153629 w 665598"/>
              <a:gd name="connsiteY1" fmla="*/ 66368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598"/>
              <a:gd name="connsiteY0" fmla="*/ 194878 h 642937"/>
              <a:gd name="connsiteX1" fmla="*/ 153629 w 665598"/>
              <a:gd name="connsiteY1" fmla="*/ 66368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598"/>
              <a:gd name="connsiteY0" fmla="*/ 194878 h 642937"/>
              <a:gd name="connsiteX1" fmla="*/ 153629 w 665598"/>
              <a:gd name="connsiteY1" fmla="*/ 66368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787"/>
              <a:gd name="connsiteY0" fmla="*/ 194878 h 642937"/>
              <a:gd name="connsiteX1" fmla="*/ 153629 w 665787"/>
              <a:gd name="connsiteY1" fmla="*/ 66368 h 642937"/>
              <a:gd name="connsiteX2" fmla="*/ 493917 w 665787"/>
              <a:gd name="connsiteY2" fmla="*/ 0 h 642937"/>
              <a:gd name="connsiteX3" fmla="*/ 615592 w 665787"/>
              <a:gd name="connsiteY3" fmla="*/ 85418 h 642937"/>
              <a:gd name="connsiteX4" fmla="*/ 665598 w 665787"/>
              <a:gd name="connsiteY4" fmla="*/ 411649 h 642937"/>
              <a:gd name="connsiteX5" fmla="*/ 543540 w 665787"/>
              <a:gd name="connsiteY5" fmla="*/ 480628 h 642937"/>
              <a:gd name="connsiteX6" fmla="*/ 513966 w 665787"/>
              <a:gd name="connsiteY6" fmla="*/ 442528 h 642937"/>
              <a:gd name="connsiteX7" fmla="*/ 354421 w 665787"/>
              <a:gd name="connsiteY7" fmla="*/ 642937 h 642937"/>
              <a:gd name="connsiteX8" fmla="*/ 0 w 665787"/>
              <a:gd name="connsiteY8" fmla="*/ 464343 h 642937"/>
              <a:gd name="connsiteX9" fmla="*/ 211932 w 665787"/>
              <a:gd name="connsiteY9" fmla="*/ 209166 h 642937"/>
              <a:gd name="connsiteX10" fmla="*/ 153782 w 665787"/>
              <a:gd name="connsiteY10" fmla="*/ 194878 h 642937"/>
              <a:gd name="connsiteX0" fmla="*/ 153782 w 665782"/>
              <a:gd name="connsiteY0" fmla="*/ 194878 h 642937"/>
              <a:gd name="connsiteX1" fmla="*/ 153629 w 665782"/>
              <a:gd name="connsiteY1" fmla="*/ 66368 h 642937"/>
              <a:gd name="connsiteX2" fmla="*/ 493917 w 665782"/>
              <a:gd name="connsiteY2" fmla="*/ 0 h 642937"/>
              <a:gd name="connsiteX3" fmla="*/ 615592 w 665782"/>
              <a:gd name="connsiteY3" fmla="*/ 85418 h 642937"/>
              <a:gd name="connsiteX4" fmla="*/ 665598 w 665782"/>
              <a:gd name="connsiteY4" fmla="*/ 411649 h 642937"/>
              <a:gd name="connsiteX5" fmla="*/ 543540 w 665782"/>
              <a:gd name="connsiteY5" fmla="*/ 480628 h 642937"/>
              <a:gd name="connsiteX6" fmla="*/ 513966 w 665782"/>
              <a:gd name="connsiteY6" fmla="*/ 442528 h 642937"/>
              <a:gd name="connsiteX7" fmla="*/ 354421 w 665782"/>
              <a:gd name="connsiteY7" fmla="*/ 642937 h 642937"/>
              <a:gd name="connsiteX8" fmla="*/ 0 w 665782"/>
              <a:gd name="connsiteY8" fmla="*/ 464343 h 642937"/>
              <a:gd name="connsiteX9" fmla="*/ 211932 w 665782"/>
              <a:gd name="connsiteY9" fmla="*/ 209166 h 642937"/>
              <a:gd name="connsiteX10" fmla="*/ 153782 w 665782"/>
              <a:gd name="connsiteY10" fmla="*/ 194878 h 642937"/>
              <a:gd name="connsiteX0" fmla="*/ 153782 w 665782"/>
              <a:gd name="connsiteY0" fmla="*/ 197330 h 645389"/>
              <a:gd name="connsiteX1" fmla="*/ 153629 w 665782"/>
              <a:gd name="connsiteY1" fmla="*/ 68820 h 645389"/>
              <a:gd name="connsiteX2" fmla="*/ 493917 w 665782"/>
              <a:gd name="connsiteY2" fmla="*/ 2452 h 645389"/>
              <a:gd name="connsiteX3" fmla="*/ 615592 w 665782"/>
              <a:gd name="connsiteY3" fmla="*/ 87870 h 645389"/>
              <a:gd name="connsiteX4" fmla="*/ 665598 w 665782"/>
              <a:gd name="connsiteY4" fmla="*/ 414101 h 645389"/>
              <a:gd name="connsiteX5" fmla="*/ 543540 w 665782"/>
              <a:gd name="connsiteY5" fmla="*/ 483080 h 645389"/>
              <a:gd name="connsiteX6" fmla="*/ 513966 w 665782"/>
              <a:gd name="connsiteY6" fmla="*/ 444980 h 645389"/>
              <a:gd name="connsiteX7" fmla="*/ 354421 w 665782"/>
              <a:gd name="connsiteY7" fmla="*/ 645389 h 645389"/>
              <a:gd name="connsiteX8" fmla="*/ 0 w 665782"/>
              <a:gd name="connsiteY8" fmla="*/ 466795 h 645389"/>
              <a:gd name="connsiteX9" fmla="*/ 211932 w 665782"/>
              <a:gd name="connsiteY9" fmla="*/ 211618 h 645389"/>
              <a:gd name="connsiteX10" fmla="*/ 153782 w 665782"/>
              <a:gd name="connsiteY10" fmla="*/ 197330 h 645389"/>
              <a:gd name="connsiteX0" fmla="*/ 153782 w 665782"/>
              <a:gd name="connsiteY0" fmla="*/ 199746 h 647805"/>
              <a:gd name="connsiteX1" fmla="*/ 153629 w 665782"/>
              <a:gd name="connsiteY1" fmla="*/ 71236 h 647805"/>
              <a:gd name="connsiteX2" fmla="*/ 493917 w 665782"/>
              <a:gd name="connsiteY2" fmla="*/ 4868 h 647805"/>
              <a:gd name="connsiteX3" fmla="*/ 615592 w 665782"/>
              <a:gd name="connsiteY3" fmla="*/ 90286 h 647805"/>
              <a:gd name="connsiteX4" fmla="*/ 665598 w 665782"/>
              <a:gd name="connsiteY4" fmla="*/ 416517 h 647805"/>
              <a:gd name="connsiteX5" fmla="*/ 543540 w 665782"/>
              <a:gd name="connsiteY5" fmla="*/ 485496 h 647805"/>
              <a:gd name="connsiteX6" fmla="*/ 513966 w 665782"/>
              <a:gd name="connsiteY6" fmla="*/ 447396 h 647805"/>
              <a:gd name="connsiteX7" fmla="*/ 354421 w 665782"/>
              <a:gd name="connsiteY7" fmla="*/ 647805 h 647805"/>
              <a:gd name="connsiteX8" fmla="*/ 0 w 665782"/>
              <a:gd name="connsiteY8" fmla="*/ 469211 h 647805"/>
              <a:gd name="connsiteX9" fmla="*/ 211932 w 665782"/>
              <a:gd name="connsiteY9" fmla="*/ 214034 h 647805"/>
              <a:gd name="connsiteX10" fmla="*/ 153782 w 665782"/>
              <a:gd name="connsiteY10" fmla="*/ 199746 h 647805"/>
              <a:gd name="connsiteX0" fmla="*/ 153782 w 665782"/>
              <a:gd name="connsiteY0" fmla="*/ 198007 h 646066"/>
              <a:gd name="connsiteX1" fmla="*/ 153629 w 665782"/>
              <a:gd name="connsiteY1" fmla="*/ 69497 h 646066"/>
              <a:gd name="connsiteX2" fmla="*/ 493917 w 665782"/>
              <a:gd name="connsiteY2" fmla="*/ 3129 h 646066"/>
              <a:gd name="connsiteX3" fmla="*/ 615592 w 665782"/>
              <a:gd name="connsiteY3" fmla="*/ 88547 h 646066"/>
              <a:gd name="connsiteX4" fmla="*/ 665598 w 665782"/>
              <a:gd name="connsiteY4" fmla="*/ 414778 h 646066"/>
              <a:gd name="connsiteX5" fmla="*/ 543540 w 665782"/>
              <a:gd name="connsiteY5" fmla="*/ 483757 h 646066"/>
              <a:gd name="connsiteX6" fmla="*/ 513966 w 665782"/>
              <a:gd name="connsiteY6" fmla="*/ 445657 h 646066"/>
              <a:gd name="connsiteX7" fmla="*/ 354421 w 665782"/>
              <a:gd name="connsiteY7" fmla="*/ 646066 h 646066"/>
              <a:gd name="connsiteX8" fmla="*/ 0 w 665782"/>
              <a:gd name="connsiteY8" fmla="*/ 467472 h 646066"/>
              <a:gd name="connsiteX9" fmla="*/ 211932 w 665782"/>
              <a:gd name="connsiteY9" fmla="*/ 212295 h 646066"/>
              <a:gd name="connsiteX10" fmla="*/ 153782 w 665782"/>
              <a:gd name="connsiteY10" fmla="*/ 198007 h 646066"/>
              <a:gd name="connsiteX0" fmla="*/ 153782 w 665782"/>
              <a:gd name="connsiteY0" fmla="*/ 202519 h 650578"/>
              <a:gd name="connsiteX1" fmla="*/ 153629 w 665782"/>
              <a:gd name="connsiteY1" fmla="*/ 74009 h 650578"/>
              <a:gd name="connsiteX2" fmla="*/ 493917 w 665782"/>
              <a:gd name="connsiteY2" fmla="*/ 7641 h 650578"/>
              <a:gd name="connsiteX3" fmla="*/ 615592 w 665782"/>
              <a:gd name="connsiteY3" fmla="*/ 93059 h 650578"/>
              <a:gd name="connsiteX4" fmla="*/ 665598 w 665782"/>
              <a:gd name="connsiteY4" fmla="*/ 419290 h 650578"/>
              <a:gd name="connsiteX5" fmla="*/ 543540 w 665782"/>
              <a:gd name="connsiteY5" fmla="*/ 488269 h 650578"/>
              <a:gd name="connsiteX6" fmla="*/ 513966 w 665782"/>
              <a:gd name="connsiteY6" fmla="*/ 450169 h 650578"/>
              <a:gd name="connsiteX7" fmla="*/ 354421 w 665782"/>
              <a:gd name="connsiteY7" fmla="*/ 650578 h 650578"/>
              <a:gd name="connsiteX8" fmla="*/ 0 w 665782"/>
              <a:gd name="connsiteY8" fmla="*/ 471984 h 650578"/>
              <a:gd name="connsiteX9" fmla="*/ 211932 w 665782"/>
              <a:gd name="connsiteY9" fmla="*/ 216807 h 650578"/>
              <a:gd name="connsiteX10" fmla="*/ 153782 w 665782"/>
              <a:gd name="connsiteY10" fmla="*/ 202519 h 650578"/>
              <a:gd name="connsiteX0" fmla="*/ 153782 w 665782"/>
              <a:gd name="connsiteY0" fmla="*/ 203670 h 651729"/>
              <a:gd name="connsiteX1" fmla="*/ 153629 w 665782"/>
              <a:gd name="connsiteY1" fmla="*/ 75160 h 651729"/>
              <a:gd name="connsiteX2" fmla="*/ 493917 w 665782"/>
              <a:gd name="connsiteY2" fmla="*/ 8792 h 651729"/>
              <a:gd name="connsiteX3" fmla="*/ 615592 w 665782"/>
              <a:gd name="connsiteY3" fmla="*/ 94210 h 651729"/>
              <a:gd name="connsiteX4" fmla="*/ 665598 w 665782"/>
              <a:gd name="connsiteY4" fmla="*/ 420441 h 651729"/>
              <a:gd name="connsiteX5" fmla="*/ 543540 w 665782"/>
              <a:gd name="connsiteY5" fmla="*/ 489420 h 651729"/>
              <a:gd name="connsiteX6" fmla="*/ 513966 w 665782"/>
              <a:gd name="connsiteY6" fmla="*/ 451320 h 651729"/>
              <a:gd name="connsiteX7" fmla="*/ 354421 w 665782"/>
              <a:gd name="connsiteY7" fmla="*/ 651729 h 651729"/>
              <a:gd name="connsiteX8" fmla="*/ 0 w 665782"/>
              <a:gd name="connsiteY8" fmla="*/ 473135 h 651729"/>
              <a:gd name="connsiteX9" fmla="*/ 211932 w 665782"/>
              <a:gd name="connsiteY9" fmla="*/ 217958 h 651729"/>
              <a:gd name="connsiteX10" fmla="*/ 153782 w 665782"/>
              <a:gd name="connsiteY10" fmla="*/ 203670 h 651729"/>
              <a:gd name="connsiteX0" fmla="*/ 153782 w 665782"/>
              <a:gd name="connsiteY0" fmla="*/ 203670 h 670779"/>
              <a:gd name="connsiteX1" fmla="*/ 153629 w 665782"/>
              <a:gd name="connsiteY1" fmla="*/ 75160 h 670779"/>
              <a:gd name="connsiteX2" fmla="*/ 493917 w 665782"/>
              <a:gd name="connsiteY2" fmla="*/ 8792 h 670779"/>
              <a:gd name="connsiteX3" fmla="*/ 615592 w 665782"/>
              <a:gd name="connsiteY3" fmla="*/ 94210 h 670779"/>
              <a:gd name="connsiteX4" fmla="*/ 665598 w 665782"/>
              <a:gd name="connsiteY4" fmla="*/ 420441 h 670779"/>
              <a:gd name="connsiteX5" fmla="*/ 543540 w 665782"/>
              <a:gd name="connsiteY5" fmla="*/ 489420 h 670779"/>
              <a:gd name="connsiteX6" fmla="*/ 513966 w 665782"/>
              <a:gd name="connsiteY6" fmla="*/ 451320 h 670779"/>
              <a:gd name="connsiteX7" fmla="*/ 337753 w 665782"/>
              <a:gd name="connsiteY7" fmla="*/ 670779 h 670779"/>
              <a:gd name="connsiteX8" fmla="*/ 0 w 665782"/>
              <a:gd name="connsiteY8" fmla="*/ 473135 h 670779"/>
              <a:gd name="connsiteX9" fmla="*/ 211932 w 665782"/>
              <a:gd name="connsiteY9" fmla="*/ 217958 h 670779"/>
              <a:gd name="connsiteX10" fmla="*/ 153782 w 665782"/>
              <a:gd name="connsiteY10" fmla="*/ 203670 h 670779"/>
              <a:gd name="connsiteX0" fmla="*/ 118064 w 630064"/>
              <a:gd name="connsiteY0" fmla="*/ 203670 h 670779"/>
              <a:gd name="connsiteX1" fmla="*/ 117911 w 630064"/>
              <a:gd name="connsiteY1" fmla="*/ 75160 h 670779"/>
              <a:gd name="connsiteX2" fmla="*/ 458199 w 630064"/>
              <a:gd name="connsiteY2" fmla="*/ 8792 h 670779"/>
              <a:gd name="connsiteX3" fmla="*/ 579874 w 630064"/>
              <a:gd name="connsiteY3" fmla="*/ 94210 h 670779"/>
              <a:gd name="connsiteX4" fmla="*/ 629880 w 630064"/>
              <a:gd name="connsiteY4" fmla="*/ 420441 h 670779"/>
              <a:gd name="connsiteX5" fmla="*/ 507822 w 630064"/>
              <a:gd name="connsiteY5" fmla="*/ 489420 h 670779"/>
              <a:gd name="connsiteX6" fmla="*/ 478248 w 630064"/>
              <a:gd name="connsiteY6" fmla="*/ 451320 h 670779"/>
              <a:gd name="connsiteX7" fmla="*/ 302035 w 630064"/>
              <a:gd name="connsiteY7" fmla="*/ 670779 h 670779"/>
              <a:gd name="connsiteX8" fmla="*/ 0 w 630064"/>
              <a:gd name="connsiteY8" fmla="*/ 446941 h 670779"/>
              <a:gd name="connsiteX9" fmla="*/ 176214 w 630064"/>
              <a:gd name="connsiteY9" fmla="*/ 217958 h 670779"/>
              <a:gd name="connsiteX10" fmla="*/ 118064 w 630064"/>
              <a:gd name="connsiteY10" fmla="*/ 203670 h 670779"/>
              <a:gd name="connsiteX0" fmla="*/ 125207 w 637207"/>
              <a:gd name="connsiteY0" fmla="*/ 203670 h 670779"/>
              <a:gd name="connsiteX1" fmla="*/ 125054 w 637207"/>
              <a:gd name="connsiteY1" fmla="*/ 75160 h 670779"/>
              <a:gd name="connsiteX2" fmla="*/ 465342 w 637207"/>
              <a:gd name="connsiteY2" fmla="*/ 8792 h 670779"/>
              <a:gd name="connsiteX3" fmla="*/ 587017 w 637207"/>
              <a:gd name="connsiteY3" fmla="*/ 94210 h 670779"/>
              <a:gd name="connsiteX4" fmla="*/ 637023 w 637207"/>
              <a:gd name="connsiteY4" fmla="*/ 420441 h 670779"/>
              <a:gd name="connsiteX5" fmla="*/ 514965 w 637207"/>
              <a:gd name="connsiteY5" fmla="*/ 489420 h 670779"/>
              <a:gd name="connsiteX6" fmla="*/ 485391 w 637207"/>
              <a:gd name="connsiteY6" fmla="*/ 451320 h 670779"/>
              <a:gd name="connsiteX7" fmla="*/ 309178 w 637207"/>
              <a:gd name="connsiteY7" fmla="*/ 670779 h 670779"/>
              <a:gd name="connsiteX8" fmla="*/ 0 w 637207"/>
              <a:gd name="connsiteY8" fmla="*/ 451703 h 670779"/>
              <a:gd name="connsiteX9" fmla="*/ 183357 w 637207"/>
              <a:gd name="connsiteY9" fmla="*/ 217958 h 670779"/>
              <a:gd name="connsiteX10" fmla="*/ 125207 w 637207"/>
              <a:gd name="connsiteY10" fmla="*/ 203670 h 670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7207" h="670779">
                <a:moveTo>
                  <a:pt x="125207" y="203670"/>
                </a:moveTo>
                <a:cubicBezTo>
                  <a:pt x="79912" y="198933"/>
                  <a:pt x="53668" y="117997"/>
                  <a:pt x="125054" y="75160"/>
                </a:cubicBezTo>
                <a:lnTo>
                  <a:pt x="465342" y="8792"/>
                </a:lnTo>
                <a:cubicBezTo>
                  <a:pt x="577337" y="-15122"/>
                  <a:pt x="577415" y="8587"/>
                  <a:pt x="587017" y="94210"/>
                </a:cubicBezTo>
                <a:lnTo>
                  <a:pt x="637023" y="420441"/>
                </a:lnTo>
                <a:cubicBezTo>
                  <a:pt x="641580" y="512491"/>
                  <a:pt x="560414" y="528340"/>
                  <a:pt x="514965" y="489420"/>
                </a:cubicBezTo>
                <a:lnTo>
                  <a:pt x="485391" y="451320"/>
                </a:lnTo>
                <a:lnTo>
                  <a:pt x="309178" y="670779"/>
                </a:lnTo>
                <a:lnTo>
                  <a:pt x="0" y="451703"/>
                </a:lnTo>
                <a:lnTo>
                  <a:pt x="183357" y="217958"/>
                </a:lnTo>
                <a:lnTo>
                  <a:pt x="125207" y="20367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>
            <a:outerShdw blurRad="762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5" name="Up Arrow 2"/>
          <p:cNvSpPr/>
          <p:nvPr/>
        </p:nvSpPr>
        <p:spPr>
          <a:xfrm rot="7680000" flipH="1">
            <a:off x="6626230" y="3535792"/>
            <a:ext cx="499512" cy="525827"/>
          </a:xfrm>
          <a:custGeom>
            <a:avLst/>
            <a:gdLst>
              <a:gd name="connsiteX0" fmla="*/ 0 w 737419"/>
              <a:gd name="connsiteY0" fmla="*/ 368710 h 914400"/>
              <a:gd name="connsiteX1" fmla="*/ 368710 w 737419"/>
              <a:gd name="connsiteY1" fmla="*/ 0 h 914400"/>
              <a:gd name="connsiteX2" fmla="*/ 737419 w 737419"/>
              <a:gd name="connsiteY2" fmla="*/ 368710 h 914400"/>
              <a:gd name="connsiteX3" fmla="*/ 553064 w 737419"/>
              <a:gd name="connsiteY3" fmla="*/ 368710 h 914400"/>
              <a:gd name="connsiteX4" fmla="*/ 553064 w 737419"/>
              <a:gd name="connsiteY4" fmla="*/ 914400 h 914400"/>
              <a:gd name="connsiteX5" fmla="*/ 184355 w 737419"/>
              <a:gd name="connsiteY5" fmla="*/ 914400 h 914400"/>
              <a:gd name="connsiteX6" fmla="*/ 184355 w 737419"/>
              <a:gd name="connsiteY6" fmla="*/ 368710 h 914400"/>
              <a:gd name="connsiteX7" fmla="*/ 0 w 737419"/>
              <a:gd name="connsiteY7" fmla="*/ 368710 h 914400"/>
              <a:gd name="connsiteX0" fmla="*/ 32339 w 769758"/>
              <a:gd name="connsiteY0" fmla="*/ 368710 h 914400"/>
              <a:gd name="connsiteX1" fmla="*/ 401049 w 769758"/>
              <a:gd name="connsiteY1" fmla="*/ 0 h 914400"/>
              <a:gd name="connsiteX2" fmla="*/ 769758 w 769758"/>
              <a:gd name="connsiteY2" fmla="*/ 368710 h 914400"/>
              <a:gd name="connsiteX3" fmla="*/ 585403 w 769758"/>
              <a:gd name="connsiteY3" fmla="*/ 368710 h 914400"/>
              <a:gd name="connsiteX4" fmla="*/ 585403 w 769758"/>
              <a:gd name="connsiteY4" fmla="*/ 914400 h 914400"/>
              <a:gd name="connsiteX5" fmla="*/ 0 w 769758"/>
              <a:gd name="connsiteY5" fmla="*/ 590550 h 914400"/>
              <a:gd name="connsiteX6" fmla="*/ 216694 w 769758"/>
              <a:gd name="connsiteY6" fmla="*/ 368710 h 914400"/>
              <a:gd name="connsiteX7" fmla="*/ 32339 w 769758"/>
              <a:gd name="connsiteY7" fmla="*/ 368710 h 914400"/>
              <a:gd name="connsiteX0" fmla="*/ 153782 w 769758"/>
              <a:gd name="connsiteY0" fmla="*/ 321085 h 914400"/>
              <a:gd name="connsiteX1" fmla="*/ 401049 w 769758"/>
              <a:gd name="connsiteY1" fmla="*/ 0 h 914400"/>
              <a:gd name="connsiteX2" fmla="*/ 769758 w 769758"/>
              <a:gd name="connsiteY2" fmla="*/ 368710 h 914400"/>
              <a:gd name="connsiteX3" fmla="*/ 585403 w 769758"/>
              <a:gd name="connsiteY3" fmla="*/ 368710 h 914400"/>
              <a:gd name="connsiteX4" fmla="*/ 585403 w 769758"/>
              <a:gd name="connsiteY4" fmla="*/ 914400 h 914400"/>
              <a:gd name="connsiteX5" fmla="*/ 0 w 769758"/>
              <a:gd name="connsiteY5" fmla="*/ 590550 h 914400"/>
              <a:gd name="connsiteX6" fmla="*/ 216694 w 769758"/>
              <a:gd name="connsiteY6" fmla="*/ 368710 h 914400"/>
              <a:gd name="connsiteX7" fmla="*/ 153782 w 769758"/>
              <a:gd name="connsiteY7" fmla="*/ 321085 h 914400"/>
              <a:gd name="connsiteX0" fmla="*/ 153782 w 769758"/>
              <a:gd name="connsiteY0" fmla="*/ 321085 h 914400"/>
              <a:gd name="connsiteX1" fmla="*/ 401049 w 769758"/>
              <a:gd name="connsiteY1" fmla="*/ 0 h 914400"/>
              <a:gd name="connsiteX2" fmla="*/ 769758 w 769758"/>
              <a:gd name="connsiteY2" fmla="*/ 368710 h 914400"/>
              <a:gd name="connsiteX3" fmla="*/ 585403 w 769758"/>
              <a:gd name="connsiteY3" fmla="*/ 368710 h 914400"/>
              <a:gd name="connsiteX4" fmla="*/ 585403 w 769758"/>
              <a:gd name="connsiteY4" fmla="*/ 914400 h 914400"/>
              <a:gd name="connsiteX5" fmla="*/ 0 w 769758"/>
              <a:gd name="connsiteY5" fmla="*/ 590550 h 914400"/>
              <a:gd name="connsiteX6" fmla="*/ 211932 w 769758"/>
              <a:gd name="connsiteY6" fmla="*/ 335373 h 914400"/>
              <a:gd name="connsiteX7" fmla="*/ 153782 w 769758"/>
              <a:gd name="connsiteY7" fmla="*/ 321085 h 914400"/>
              <a:gd name="connsiteX0" fmla="*/ 153782 w 769758"/>
              <a:gd name="connsiteY0" fmla="*/ 321085 h 769144"/>
              <a:gd name="connsiteX1" fmla="*/ 401049 w 769758"/>
              <a:gd name="connsiteY1" fmla="*/ 0 h 769144"/>
              <a:gd name="connsiteX2" fmla="*/ 769758 w 769758"/>
              <a:gd name="connsiteY2" fmla="*/ 368710 h 769144"/>
              <a:gd name="connsiteX3" fmla="*/ 585403 w 769758"/>
              <a:gd name="connsiteY3" fmla="*/ 368710 h 769144"/>
              <a:gd name="connsiteX4" fmla="*/ 354421 w 769758"/>
              <a:gd name="connsiteY4" fmla="*/ 769144 h 769144"/>
              <a:gd name="connsiteX5" fmla="*/ 0 w 769758"/>
              <a:gd name="connsiteY5" fmla="*/ 590550 h 769144"/>
              <a:gd name="connsiteX6" fmla="*/ 211932 w 769758"/>
              <a:gd name="connsiteY6" fmla="*/ 335373 h 769144"/>
              <a:gd name="connsiteX7" fmla="*/ 153782 w 769758"/>
              <a:gd name="connsiteY7" fmla="*/ 321085 h 769144"/>
              <a:gd name="connsiteX0" fmla="*/ 153782 w 769758"/>
              <a:gd name="connsiteY0" fmla="*/ 321085 h 769144"/>
              <a:gd name="connsiteX1" fmla="*/ 401049 w 769758"/>
              <a:gd name="connsiteY1" fmla="*/ 0 h 769144"/>
              <a:gd name="connsiteX2" fmla="*/ 769758 w 769758"/>
              <a:gd name="connsiteY2" fmla="*/ 368710 h 769144"/>
              <a:gd name="connsiteX3" fmla="*/ 513966 w 769758"/>
              <a:gd name="connsiteY3" fmla="*/ 568735 h 769144"/>
              <a:gd name="connsiteX4" fmla="*/ 354421 w 769758"/>
              <a:gd name="connsiteY4" fmla="*/ 769144 h 769144"/>
              <a:gd name="connsiteX5" fmla="*/ 0 w 769758"/>
              <a:gd name="connsiteY5" fmla="*/ 590550 h 769144"/>
              <a:gd name="connsiteX6" fmla="*/ 211932 w 769758"/>
              <a:gd name="connsiteY6" fmla="*/ 335373 h 769144"/>
              <a:gd name="connsiteX7" fmla="*/ 153782 w 769758"/>
              <a:gd name="connsiteY7" fmla="*/ 321085 h 769144"/>
              <a:gd name="connsiteX0" fmla="*/ 153782 w 543540"/>
              <a:gd name="connsiteY0" fmla="*/ 321085 h 769144"/>
              <a:gd name="connsiteX1" fmla="*/ 401049 w 543540"/>
              <a:gd name="connsiteY1" fmla="*/ 0 h 769144"/>
              <a:gd name="connsiteX2" fmla="*/ 543540 w 543540"/>
              <a:gd name="connsiteY2" fmla="*/ 606835 h 769144"/>
              <a:gd name="connsiteX3" fmla="*/ 513966 w 543540"/>
              <a:gd name="connsiteY3" fmla="*/ 568735 h 769144"/>
              <a:gd name="connsiteX4" fmla="*/ 354421 w 543540"/>
              <a:gd name="connsiteY4" fmla="*/ 769144 h 769144"/>
              <a:gd name="connsiteX5" fmla="*/ 0 w 543540"/>
              <a:gd name="connsiteY5" fmla="*/ 590550 h 769144"/>
              <a:gd name="connsiteX6" fmla="*/ 211932 w 543540"/>
              <a:gd name="connsiteY6" fmla="*/ 335373 h 769144"/>
              <a:gd name="connsiteX7" fmla="*/ 153782 w 543540"/>
              <a:gd name="connsiteY7" fmla="*/ 321085 h 769144"/>
              <a:gd name="connsiteX0" fmla="*/ 153782 w 543540"/>
              <a:gd name="connsiteY0" fmla="*/ 194878 h 642937"/>
              <a:gd name="connsiteX1" fmla="*/ 493917 w 543540"/>
              <a:gd name="connsiteY1" fmla="*/ 0 h 642937"/>
              <a:gd name="connsiteX2" fmla="*/ 543540 w 543540"/>
              <a:gd name="connsiteY2" fmla="*/ 480628 h 642937"/>
              <a:gd name="connsiteX3" fmla="*/ 513966 w 543540"/>
              <a:gd name="connsiteY3" fmla="*/ 442528 h 642937"/>
              <a:gd name="connsiteX4" fmla="*/ 354421 w 543540"/>
              <a:gd name="connsiteY4" fmla="*/ 642937 h 642937"/>
              <a:gd name="connsiteX5" fmla="*/ 0 w 543540"/>
              <a:gd name="connsiteY5" fmla="*/ 464343 h 642937"/>
              <a:gd name="connsiteX6" fmla="*/ 211932 w 543540"/>
              <a:gd name="connsiteY6" fmla="*/ 209166 h 642937"/>
              <a:gd name="connsiteX7" fmla="*/ 153782 w 543540"/>
              <a:gd name="connsiteY7" fmla="*/ 194878 h 642937"/>
              <a:gd name="connsiteX0" fmla="*/ 153782 w 543540"/>
              <a:gd name="connsiteY0" fmla="*/ 194878 h 642937"/>
              <a:gd name="connsiteX1" fmla="*/ 493917 w 543540"/>
              <a:gd name="connsiteY1" fmla="*/ 0 h 642937"/>
              <a:gd name="connsiteX2" fmla="*/ 513198 w 543540"/>
              <a:gd name="connsiteY2" fmla="*/ 183049 h 642937"/>
              <a:gd name="connsiteX3" fmla="*/ 543540 w 543540"/>
              <a:gd name="connsiteY3" fmla="*/ 480628 h 642937"/>
              <a:gd name="connsiteX4" fmla="*/ 513966 w 543540"/>
              <a:gd name="connsiteY4" fmla="*/ 442528 h 642937"/>
              <a:gd name="connsiteX5" fmla="*/ 354421 w 543540"/>
              <a:gd name="connsiteY5" fmla="*/ 642937 h 642937"/>
              <a:gd name="connsiteX6" fmla="*/ 0 w 543540"/>
              <a:gd name="connsiteY6" fmla="*/ 464343 h 642937"/>
              <a:gd name="connsiteX7" fmla="*/ 211932 w 543540"/>
              <a:gd name="connsiteY7" fmla="*/ 209166 h 642937"/>
              <a:gd name="connsiteX8" fmla="*/ 153782 w 543540"/>
              <a:gd name="connsiteY8" fmla="*/ 194878 h 642937"/>
              <a:gd name="connsiteX0" fmla="*/ 153782 w 615592"/>
              <a:gd name="connsiteY0" fmla="*/ 194878 h 642937"/>
              <a:gd name="connsiteX1" fmla="*/ 493917 w 615592"/>
              <a:gd name="connsiteY1" fmla="*/ 0 h 642937"/>
              <a:gd name="connsiteX2" fmla="*/ 615592 w 615592"/>
              <a:gd name="connsiteY2" fmla="*/ 85418 h 642937"/>
              <a:gd name="connsiteX3" fmla="*/ 543540 w 615592"/>
              <a:gd name="connsiteY3" fmla="*/ 480628 h 642937"/>
              <a:gd name="connsiteX4" fmla="*/ 513966 w 615592"/>
              <a:gd name="connsiteY4" fmla="*/ 442528 h 642937"/>
              <a:gd name="connsiteX5" fmla="*/ 354421 w 615592"/>
              <a:gd name="connsiteY5" fmla="*/ 642937 h 642937"/>
              <a:gd name="connsiteX6" fmla="*/ 0 w 615592"/>
              <a:gd name="connsiteY6" fmla="*/ 464343 h 642937"/>
              <a:gd name="connsiteX7" fmla="*/ 211932 w 615592"/>
              <a:gd name="connsiteY7" fmla="*/ 209166 h 642937"/>
              <a:gd name="connsiteX8" fmla="*/ 153782 w 615592"/>
              <a:gd name="connsiteY8" fmla="*/ 194878 h 642937"/>
              <a:gd name="connsiteX0" fmla="*/ 153782 w 615592"/>
              <a:gd name="connsiteY0" fmla="*/ 194878 h 642937"/>
              <a:gd name="connsiteX1" fmla="*/ 493917 w 615592"/>
              <a:gd name="connsiteY1" fmla="*/ 0 h 642937"/>
              <a:gd name="connsiteX2" fmla="*/ 615592 w 615592"/>
              <a:gd name="connsiteY2" fmla="*/ 85418 h 642937"/>
              <a:gd name="connsiteX3" fmla="*/ 560823 w 615592"/>
              <a:gd name="connsiteY3" fmla="*/ 387836 h 642937"/>
              <a:gd name="connsiteX4" fmla="*/ 543540 w 615592"/>
              <a:gd name="connsiteY4" fmla="*/ 480628 h 642937"/>
              <a:gd name="connsiteX5" fmla="*/ 513966 w 615592"/>
              <a:gd name="connsiteY5" fmla="*/ 442528 h 642937"/>
              <a:gd name="connsiteX6" fmla="*/ 354421 w 615592"/>
              <a:gd name="connsiteY6" fmla="*/ 642937 h 642937"/>
              <a:gd name="connsiteX7" fmla="*/ 0 w 615592"/>
              <a:gd name="connsiteY7" fmla="*/ 464343 h 642937"/>
              <a:gd name="connsiteX8" fmla="*/ 211932 w 615592"/>
              <a:gd name="connsiteY8" fmla="*/ 209166 h 642937"/>
              <a:gd name="connsiteX9" fmla="*/ 153782 w 615592"/>
              <a:gd name="connsiteY9" fmla="*/ 194878 h 642937"/>
              <a:gd name="connsiteX0" fmla="*/ 153782 w 665598"/>
              <a:gd name="connsiteY0" fmla="*/ 194878 h 642937"/>
              <a:gd name="connsiteX1" fmla="*/ 493917 w 665598"/>
              <a:gd name="connsiteY1" fmla="*/ 0 h 642937"/>
              <a:gd name="connsiteX2" fmla="*/ 615592 w 665598"/>
              <a:gd name="connsiteY2" fmla="*/ 85418 h 642937"/>
              <a:gd name="connsiteX3" fmla="*/ 665598 w 665598"/>
              <a:gd name="connsiteY3" fmla="*/ 411649 h 642937"/>
              <a:gd name="connsiteX4" fmla="*/ 543540 w 665598"/>
              <a:gd name="connsiteY4" fmla="*/ 480628 h 642937"/>
              <a:gd name="connsiteX5" fmla="*/ 513966 w 665598"/>
              <a:gd name="connsiteY5" fmla="*/ 442528 h 642937"/>
              <a:gd name="connsiteX6" fmla="*/ 354421 w 665598"/>
              <a:gd name="connsiteY6" fmla="*/ 642937 h 642937"/>
              <a:gd name="connsiteX7" fmla="*/ 0 w 665598"/>
              <a:gd name="connsiteY7" fmla="*/ 464343 h 642937"/>
              <a:gd name="connsiteX8" fmla="*/ 211932 w 665598"/>
              <a:gd name="connsiteY8" fmla="*/ 209166 h 642937"/>
              <a:gd name="connsiteX9" fmla="*/ 153782 w 665598"/>
              <a:gd name="connsiteY9" fmla="*/ 194878 h 642937"/>
              <a:gd name="connsiteX0" fmla="*/ 153782 w 665598"/>
              <a:gd name="connsiteY0" fmla="*/ 194878 h 642937"/>
              <a:gd name="connsiteX1" fmla="*/ 215542 w 665598"/>
              <a:gd name="connsiteY1" fmla="*/ 163999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598"/>
              <a:gd name="connsiteY0" fmla="*/ 194878 h 642937"/>
              <a:gd name="connsiteX1" fmla="*/ 160773 w 665598"/>
              <a:gd name="connsiteY1" fmla="*/ 56843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598"/>
              <a:gd name="connsiteY0" fmla="*/ 194878 h 642937"/>
              <a:gd name="connsiteX1" fmla="*/ 153629 w 665598"/>
              <a:gd name="connsiteY1" fmla="*/ 66368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598"/>
              <a:gd name="connsiteY0" fmla="*/ 194878 h 642937"/>
              <a:gd name="connsiteX1" fmla="*/ 153629 w 665598"/>
              <a:gd name="connsiteY1" fmla="*/ 66368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598"/>
              <a:gd name="connsiteY0" fmla="*/ 194878 h 642937"/>
              <a:gd name="connsiteX1" fmla="*/ 153629 w 665598"/>
              <a:gd name="connsiteY1" fmla="*/ 66368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598"/>
              <a:gd name="connsiteY0" fmla="*/ 194878 h 642937"/>
              <a:gd name="connsiteX1" fmla="*/ 153629 w 665598"/>
              <a:gd name="connsiteY1" fmla="*/ 66368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787"/>
              <a:gd name="connsiteY0" fmla="*/ 194878 h 642937"/>
              <a:gd name="connsiteX1" fmla="*/ 153629 w 665787"/>
              <a:gd name="connsiteY1" fmla="*/ 66368 h 642937"/>
              <a:gd name="connsiteX2" fmla="*/ 493917 w 665787"/>
              <a:gd name="connsiteY2" fmla="*/ 0 h 642937"/>
              <a:gd name="connsiteX3" fmla="*/ 615592 w 665787"/>
              <a:gd name="connsiteY3" fmla="*/ 85418 h 642937"/>
              <a:gd name="connsiteX4" fmla="*/ 665598 w 665787"/>
              <a:gd name="connsiteY4" fmla="*/ 411649 h 642937"/>
              <a:gd name="connsiteX5" fmla="*/ 543540 w 665787"/>
              <a:gd name="connsiteY5" fmla="*/ 480628 h 642937"/>
              <a:gd name="connsiteX6" fmla="*/ 513966 w 665787"/>
              <a:gd name="connsiteY6" fmla="*/ 442528 h 642937"/>
              <a:gd name="connsiteX7" fmla="*/ 354421 w 665787"/>
              <a:gd name="connsiteY7" fmla="*/ 642937 h 642937"/>
              <a:gd name="connsiteX8" fmla="*/ 0 w 665787"/>
              <a:gd name="connsiteY8" fmla="*/ 464343 h 642937"/>
              <a:gd name="connsiteX9" fmla="*/ 211932 w 665787"/>
              <a:gd name="connsiteY9" fmla="*/ 209166 h 642937"/>
              <a:gd name="connsiteX10" fmla="*/ 153782 w 665787"/>
              <a:gd name="connsiteY10" fmla="*/ 194878 h 642937"/>
              <a:gd name="connsiteX0" fmla="*/ 153782 w 665782"/>
              <a:gd name="connsiteY0" fmla="*/ 194878 h 642937"/>
              <a:gd name="connsiteX1" fmla="*/ 153629 w 665782"/>
              <a:gd name="connsiteY1" fmla="*/ 66368 h 642937"/>
              <a:gd name="connsiteX2" fmla="*/ 493917 w 665782"/>
              <a:gd name="connsiteY2" fmla="*/ 0 h 642937"/>
              <a:gd name="connsiteX3" fmla="*/ 615592 w 665782"/>
              <a:gd name="connsiteY3" fmla="*/ 85418 h 642937"/>
              <a:gd name="connsiteX4" fmla="*/ 665598 w 665782"/>
              <a:gd name="connsiteY4" fmla="*/ 411649 h 642937"/>
              <a:gd name="connsiteX5" fmla="*/ 543540 w 665782"/>
              <a:gd name="connsiteY5" fmla="*/ 480628 h 642937"/>
              <a:gd name="connsiteX6" fmla="*/ 513966 w 665782"/>
              <a:gd name="connsiteY6" fmla="*/ 442528 h 642937"/>
              <a:gd name="connsiteX7" fmla="*/ 354421 w 665782"/>
              <a:gd name="connsiteY7" fmla="*/ 642937 h 642937"/>
              <a:gd name="connsiteX8" fmla="*/ 0 w 665782"/>
              <a:gd name="connsiteY8" fmla="*/ 464343 h 642937"/>
              <a:gd name="connsiteX9" fmla="*/ 211932 w 665782"/>
              <a:gd name="connsiteY9" fmla="*/ 209166 h 642937"/>
              <a:gd name="connsiteX10" fmla="*/ 153782 w 665782"/>
              <a:gd name="connsiteY10" fmla="*/ 194878 h 642937"/>
              <a:gd name="connsiteX0" fmla="*/ 153782 w 665782"/>
              <a:gd name="connsiteY0" fmla="*/ 197330 h 645389"/>
              <a:gd name="connsiteX1" fmla="*/ 153629 w 665782"/>
              <a:gd name="connsiteY1" fmla="*/ 68820 h 645389"/>
              <a:gd name="connsiteX2" fmla="*/ 493917 w 665782"/>
              <a:gd name="connsiteY2" fmla="*/ 2452 h 645389"/>
              <a:gd name="connsiteX3" fmla="*/ 615592 w 665782"/>
              <a:gd name="connsiteY3" fmla="*/ 87870 h 645389"/>
              <a:gd name="connsiteX4" fmla="*/ 665598 w 665782"/>
              <a:gd name="connsiteY4" fmla="*/ 414101 h 645389"/>
              <a:gd name="connsiteX5" fmla="*/ 543540 w 665782"/>
              <a:gd name="connsiteY5" fmla="*/ 483080 h 645389"/>
              <a:gd name="connsiteX6" fmla="*/ 513966 w 665782"/>
              <a:gd name="connsiteY6" fmla="*/ 444980 h 645389"/>
              <a:gd name="connsiteX7" fmla="*/ 354421 w 665782"/>
              <a:gd name="connsiteY7" fmla="*/ 645389 h 645389"/>
              <a:gd name="connsiteX8" fmla="*/ 0 w 665782"/>
              <a:gd name="connsiteY8" fmla="*/ 466795 h 645389"/>
              <a:gd name="connsiteX9" fmla="*/ 211932 w 665782"/>
              <a:gd name="connsiteY9" fmla="*/ 211618 h 645389"/>
              <a:gd name="connsiteX10" fmla="*/ 153782 w 665782"/>
              <a:gd name="connsiteY10" fmla="*/ 197330 h 645389"/>
              <a:gd name="connsiteX0" fmla="*/ 153782 w 665782"/>
              <a:gd name="connsiteY0" fmla="*/ 199746 h 647805"/>
              <a:gd name="connsiteX1" fmla="*/ 153629 w 665782"/>
              <a:gd name="connsiteY1" fmla="*/ 71236 h 647805"/>
              <a:gd name="connsiteX2" fmla="*/ 493917 w 665782"/>
              <a:gd name="connsiteY2" fmla="*/ 4868 h 647805"/>
              <a:gd name="connsiteX3" fmla="*/ 615592 w 665782"/>
              <a:gd name="connsiteY3" fmla="*/ 90286 h 647805"/>
              <a:gd name="connsiteX4" fmla="*/ 665598 w 665782"/>
              <a:gd name="connsiteY4" fmla="*/ 416517 h 647805"/>
              <a:gd name="connsiteX5" fmla="*/ 543540 w 665782"/>
              <a:gd name="connsiteY5" fmla="*/ 485496 h 647805"/>
              <a:gd name="connsiteX6" fmla="*/ 513966 w 665782"/>
              <a:gd name="connsiteY6" fmla="*/ 447396 h 647805"/>
              <a:gd name="connsiteX7" fmla="*/ 354421 w 665782"/>
              <a:gd name="connsiteY7" fmla="*/ 647805 h 647805"/>
              <a:gd name="connsiteX8" fmla="*/ 0 w 665782"/>
              <a:gd name="connsiteY8" fmla="*/ 469211 h 647805"/>
              <a:gd name="connsiteX9" fmla="*/ 211932 w 665782"/>
              <a:gd name="connsiteY9" fmla="*/ 214034 h 647805"/>
              <a:gd name="connsiteX10" fmla="*/ 153782 w 665782"/>
              <a:gd name="connsiteY10" fmla="*/ 199746 h 647805"/>
              <a:gd name="connsiteX0" fmla="*/ 153782 w 665782"/>
              <a:gd name="connsiteY0" fmla="*/ 198007 h 646066"/>
              <a:gd name="connsiteX1" fmla="*/ 153629 w 665782"/>
              <a:gd name="connsiteY1" fmla="*/ 69497 h 646066"/>
              <a:gd name="connsiteX2" fmla="*/ 493917 w 665782"/>
              <a:gd name="connsiteY2" fmla="*/ 3129 h 646066"/>
              <a:gd name="connsiteX3" fmla="*/ 615592 w 665782"/>
              <a:gd name="connsiteY3" fmla="*/ 88547 h 646066"/>
              <a:gd name="connsiteX4" fmla="*/ 665598 w 665782"/>
              <a:gd name="connsiteY4" fmla="*/ 414778 h 646066"/>
              <a:gd name="connsiteX5" fmla="*/ 543540 w 665782"/>
              <a:gd name="connsiteY5" fmla="*/ 483757 h 646066"/>
              <a:gd name="connsiteX6" fmla="*/ 513966 w 665782"/>
              <a:gd name="connsiteY6" fmla="*/ 445657 h 646066"/>
              <a:gd name="connsiteX7" fmla="*/ 354421 w 665782"/>
              <a:gd name="connsiteY7" fmla="*/ 646066 h 646066"/>
              <a:gd name="connsiteX8" fmla="*/ 0 w 665782"/>
              <a:gd name="connsiteY8" fmla="*/ 467472 h 646066"/>
              <a:gd name="connsiteX9" fmla="*/ 211932 w 665782"/>
              <a:gd name="connsiteY9" fmla="*/ 212295 h 646066"/>
              <a:gd name="connsiteX10" fmla="*/ 153782 w 665782"/>
              <a:gd name="connsiteY10" fmla="*/ 198007 h 646066"/>
              <a:gd name="connsiteX0" fmla="*/ 153782 w 665782"/>
              <a:gd name="connsiteY0" fmla="*/ 202519 h 650578"/>
              <a:gd name="connsiteX1" fmla="*/ 153629 w 665782"/>
              <a:gd name="connsiteY1" fmla="*/ 74009 h 650578"/>
              <a:gd name="connsiteX2" fmla="*/ 493917 w 665782"/>
              <a:gd name="connsiteY2" fmla="*/ 7641 h 650578"/>
              <a:gd name="connsiteX3" fmla="*/ 615592 w 665782"/>
              <a:gd name="connsiteY3" fmla="*/ 93059 h 650578"/>
              <a:gd name="connsiteX4" fmla="*/ 665598 w 665782"/>
              <a:gd name="connsiteY4" fmla="*/ 419290 h 650578"/>
              <a:gd name="connsiteX5" fmla="*/ 543540 w 665782"/>
              <a:gd name="connsiteY5" fmla="*/ 488269 h 650578"/>
              <a:gd name="connsiteX6" fmla="*/ 513966 w 665782"/>
              <a:gd name="connsiteY6" fmla="*/ 450169 h 650578"/>
              <a:gd name="connsiteX7" fmla="*/ 354421 w 665782"/>
              <a:gd name="connsiteY7" fmla="*/ 650578 h 650578"/>
              <a:gd name="connsiteX8" fmla="*/ 0 w 665782"/>
              <a:gd name="connsiteY8" fmla="*/ 471984 h 650578"/>
              <a:gd name="connsiteX9" fmla="*/ 211932 w 665782"/>
              <a:gd name="connsiteY9" fmla="*/ 216807 h 650578"/>
              <a:gd name="connsiteX10" fmla="*/ 153782 w 665782"/>
              <a:gd name="connsiteY10" fmla="*/ 202519 h 650578"/>
              <a:gd name="connsiteX0" fmla="*/ 153782 w 665782"/>
              <a:gd name="connsiteY0" fmla="*/ 203670 h 651729"/>
              <a:gd name="connsiteX1" fmla="*/ 153629 w 665782"/>
              <a:gd name="connsiteY1" fmla="*/ 75160 h 651729"/>
              <a:gd name="connsiteX2" fmla="*/ 493917 w 665782"/>
              <a:gd name="connsiteY2" fmla="*/ 8792 h 651729"/>
              <a:gd name="connsiteX3" fmla="*/ 615592 w 665782"/>
              <a:gd name="connsiteY3" fmla="*/ 94210 h 651729"/>
              <a:gd name="connsiteX4" fmla="*/ 665598 w 665782"/>
              <a:gd name="connsiteY4" fmla="*/ 420441 h 651729"/>
              <a:gd name="connsiteX5" fmla="*/ 543540 w 665782"/>
              <a:gd name="connsiteY5" fmla="*/ 489420 h 651729"/>
              <a:gd name="connsiteX6" fmla="*/ 513966 w 665782"/>
              <a:gd name="connsiteY6" fmla="*/ 451320 h 651729"/>
              <a:gd name="connsiteX7" fmla="*/ 354421 w 665782"/>
              <a:gd name="connsiteY7" fmla="*/ 651729 h 651729"/>
              <a:gd name="connsiteX8" fmla="*/ 0 w 665782"/>
              <a:gd name="connsiteY8" fmla="*/ 473135 h 651729"/>
              <a:gd name="connsiteX9" fmla="*/ 211932 w 665782"/>
              <a:gd name="connsiteY9" fmla="*/ 217958 h 651729"/>
              <a:gd name="connsiteX10" fmla="*/ 153782 w 665782"/>
              <a:gd name="connsiteY10" fmla="*/ 203670 h 651729"/>
              <a:gd name="connsiteX0" fmla="*/ 153782 w 665782"/>
              <a:gd name="connsiteY0" fmla="*/ 203670 h 670779"/>
              <a:gd name="connsiteX1" fmla="*/ 153629 w 665782"/>
              <a:gd name="connsiteY1" fmla="*/ 75160 h 670779"/>
              <a:gd name="connsiteX2" fmla="*/ 493917 w 665782"/>
              <a:gd name="connsiteY2" fmla="*/ 8792 h 670779"/>
              <a:gd name="connsiteX3" fmla="*/ 615592 w 665782"/>
              <a:gd name="connsiteY3" fmla="*/ 94210 h 670779"/>
              <a:gd name="connsiteX4" fmla="*/ 665598 w 665782"/>
              <a:gd name="connsiteY4" fmla="*/ 420441 h 670779"/>
              <a:gd name="connsiteX5" fmla="*/ 543540 w 665782"/>
              <a:gd name="connsiteY5" fmla="*/ 489420 h 670779"/>
              <a:gd name="connsiteX6" fmla="*/ 513966 w 665782"/>
              <a:gd name="connsiteY6" fmla="*/ 451320 h 670779"/>
              <a:gd name="connsiteX7" fmla="*/ 337753 w 665782"/>
              <a:gd name="connsiteY7" fmla="*/ 670779 h 670779"/>
              <a:gd name="connsiteX8" fmla="*/ 0 w 665782"/>
              <a:gd name="connsiteY8" fmla="*/ 473135 h 670779"/>
              <a:gd name="connsiteX9" fmla="*/ 211932 w 665782"/>
              <a:gd name="connsiteY9" fmla="*/ 217958 h 670779"/>
              <a:gd name="connsiteX10" fmla="*/ 153782 w 665782"/>
              <a:gd name="connsiteY10" fmla="*/ 203670 h 670779"/>
              <a:gd name="connsiteX0" fmla="*/ 118064 w 630064"/>
              <a:gd name="connsiteY0" fmla="*/ 203670 h 670779"/>
              <a:gd name="connsiteX1" fmla="*/ 117911 w 630064"/>
              <a:gd name="connsiteY1" fmla="*/ 75160 h 670779"/>
              <a:gd name="connsiteX2" fmla="*/ 458199 w 630064"/>
              <a:gd name="connsiteY2" fmla="*/ 8792 h 670779"/>
              <a:gd name="connsiteX3" fmla="*/ 579874 w 630064"/>
              <a:gd name="connsiteY3" fmla="*/ 94210 h 670779"/>
              <a:gd name="connsiteX4" fmla="*/ 629880 w 630064"/>
              <a:gd name="connsiteY4" fmla="*/ 420441 h 670779"/>
              <a:gd name="connsiteX5" fmla="*/ 507822 w 630064"/>
              <a:gd name="connsiteY5" fmla="*/ 489420 h 670779"/>
              <a:gd name="connsiteX6" fmla="*/ 478248 w 630064"/>
              <a:gd name="connsiteY6" fmla="*/ 451320 h 670779"/>
              <a:gd name="connsiteX7" fmla="*/ 302035 w 630064"/>
              <a:gd name="connsiteY7" fmla="*/ 670779 h 670779"/>
              <a:gd name="connsiteX8" fmla="*/ 0 w 630064"/>
              <a:gd name="connsiteY8" fmla="*/ 446941 h 670779"/>
              <a:gd name="connsiteX9" fmla="*/ 176214 w 630064"/>
              <a:gd name="connsiteY9" fmla="*/ 217958 h 670779"/>
              <a:gd name="connsiteX10" fmla="*/ 118064 w 630064"/>
              <a:gd name="connsiteY10" fmla="*/ 203670 h 670779"/>
              <a:gd name="connsiteX0" fmla="*/ 125207 w 637207"/>
              <a:gd name="connsiteY0" fmla="*/ 203670 h 670779"/>
              <a:gd name="connsiteX1" fmla="*/ 125054 w 637207"/>
              <a:gd name="connsiteY1" fmla="*/ 75160 h 670779"/>
              <a:gd name="connsiteX2" fmla="*/ 465342 w 637207"/>
              <a:gd name="connsiteY2" fmla="*/ 8792 h 670779"/>
              <a:gd name="connsiteX3" fmla="*/ 587017 w 637207"/>
              <a:gd name="connsiteY3" fmla="*/ 94210 h 670779"/>
              <a:gd name="connsiteX4" fmla="*/ 637023 w 637207"/>
              <a:gd name="connsiteY4" fmla="*/ 420441 h 670779"/>
              <a:gd name="connsiteX5" fmla="*/ 514965 w 637207"/>
              <a:gd name="connsiteY5" fmla="*/ 489420 h 670779"/>
              <a:gd name="connsiteX6" fmla="*/ 485391 w 637207"/>
              <a:gd name="connsiteY6" fmla="*/ 451320 h 670779"/>
              <a:gd name="connsiteX7" fmla="*/ 309178 w 637207"/>
              <a:gd name="connsiteY7" fmla="*/ 670779 h 670779"/>
              <a:gd name="connsiteX8" fmla="*/ 0 w 637207"/>
              <a:gd name="connsiteY8" fmla="*/ 451703 h 670779"/>
              <a:gd name="connsiteX9" fmla="*/ 183357 w 637207"/>
              <a:gd name="connsiteY9" fmla="*/ 217958 h 670779"/>
              <a:gd name="connsiteX10" fmla="*/ 125207 w 637207"/>
              <a:gd name="connsiteY10" fmla="*/ 203670 h 670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7207" h="670779">
                <a:moveTo>
                  <a:pt x="125207" y="203670"/>
                </a:moveTo>
                <a:cubicBezTo>
                  <a:pt x="79912" y="198933"/>
                  <a:pt x="53668" y="117997"/>
                  <a:pt x="125054" y="75160"/>
                </a:cubicBezTo>
                <a:lnTo>
                  <a:pt x="465342" y="8792"/>
                </a:lnTo>
                <a:cubicBezTo>
                  <a:pt x="577337" y="-15122"/>
                  <a:pt x="577415" y="8587"/>
                  <a:pt x="587017" y="94210"/>
                </a:cubicBezTo>
                <a:lnTo>
                  <a:pt x="637023" y="420441"/>
                </a:lnTo>
                <a:cubicBezTo>
                  <a:pt x="641580" y="512491"/>
                  <a:pt x="560414" y="528340"/>
                  <a:pt x="514965" y="489420"/>
                </a:cubicBezTo>
                <a:lnTo>
                  <a:pt x="485391" y="451320"/>
                </a:lnTo>
                <a:lnTo>
                  <a:pt x="309178" y="670779"/>
                </a:lnTo>
                <a:lnTo>
                  <a:pt x="0" y="451703"/>
                </a:lnTo>
                <a:lnTo>
                  <a:pt x="183357" y="217958"/>
                </a:lnTo>
                <a:lnTo>
                  <a:pt x="125207" y="20367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>
            <a:outerShdw blurRad="762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6" name="Up Arrow 2"/>
          <p:cNvSpPr/>
          <p:nvPr/>
        </p:nvSpPr>
        <p:spPr>
          <a:xfrm rot="10980000" flipH="1">
            <a:off x="6256169" y="4245083"/>
            <a:ext cx="499511" cy="525827"/>
          </a:xfrm>
          <a:custGeom>
            <a:avLst/>
            <a:gdLst>
              <a:gd name="connsiteX0" fmla="*/ 0 w 737419"/>
              <a:gd name="connsiteY0" fmla="*/ 368710 h 914400"/>
              <a:gd name="connsiteX1" fmla="*/ 368710 w 737419"/>
              <a:gd name="connsiteY1" fmla="*/ 0 h 914400"/>
              <a:gd name="connsiteX2" fmla="*/ 737419 w 737419"/>
              <a:gd name="connsiteY2" fmla="*/ 368710 h 914400"/>
              <a:gd name="connsiteX3" fmla="*/ 553064 w 737419"/>
              <a:gd name="connsiteY3" fmla="*/ 368710 h 914400"/>
              <a:gd name="connsiteX4" fmla="*/ 553064 w 737419"/>
              <a:gd name="connsiteY4" fmla="*/ 914400 h 914400"/>
              <a:gd name="connsiteX5" fmla="*/ 184355 w 737419"/>
              <a:gd name="connsiteY5" fmla="*/ 914400 h 914400"/>
              <a:gd name="connsiteX6" fmla="*/ 184355 w 737419"/>
              <a:gd name="connsiteY6" fmla="*/ 368710 h 914400"/>
              <a:gd name="connsiteX7" fmla="*/ 0 w 737419"/>
              <a:gd name="connsiteY7" fmla="*/ 368710 h 914400"/>
              <a:gd name="connsiteX0" fmla="*/ 32339 w 769758"/>
              <a:gd name="connsiteY0" fmla="*/ 368710 h 914400"/>
              <a:gd name="connsiteX1" fmla="*/ 401049 w 769758"/>
              <a:gd name="connsiteY1" fmla="*/ 0 h 914400"/>
              <a:gd name="connsiteX2" fmla="*/ 769758 w 769758"/>
              <a:gd name="connsiteY2" fmla="*/ 368710 h 914400"/>
              <a:gd name="connsiteX3" fmla="*/ 585403 w 769758"/>
              <a:gd name="connsiteY3" fmla="*/ 368710 h 914400"/>
              <a:gd name="connsiteX4" fmla="*/ 585403 w 769758"/>
              <a:gd name="connsiteY4" fmla="*/ 914400 h 914400"/>
              <a:gd name="connsiteX5" fmla="*/ 0 w 769758"/>
              <a:gd name="connsiteY5" fmla="*/ 590550 h 914400"/>
              <a:gd name="connsiteX6" fmla="*/ 216694 w 769758"/>
              <a:gd name="connsiteY6" fmla="*/ 368710 h 914400"/>
              <a:gd name="connsiteX7" fmla="*/ 32339 w 769758"/>
              <a:gd name="connsiteY7" fmla="*/ 368710 h 914400"/>
              <a:gd name="connsiteX0" fmla="*/ 153782 w 769758"/>
              <a:gd name="connsiteY0" fmla="*/ 321085 h 914400"/>
              <a:gd name="connsiteX1" fmla="*/ 401049 w 769758"/>
              <a:gd name="connsiteY1" fmla="*/ 0 h 914400"/>
              <a:gd name="connsiteX2" fmla="*/ 769758 w 769758"/>
              <a:gd name="connsiteY2" fmla="*/ 368710 h 914400"/>
              <a:gd name="connsiteX3" fmla="*/ 585403 w 769758"/>
              <a:gd name="connsiteY3" fmla="*/ 368710 h 914400"/>
              <a:gd name="connsiteX4" fmla="*/ 585403 w 769758"/>
              <a:gd name="connsiteY4" fmla="*/ 914400 h 914400"/>
              <a:gd name="connsiteX5" fmla="*/ 0 w 769758"/>
              <a:gd name="connsiteY5" fmla="*/ 590550 h 914400"/>
              <a:gd name="connsiteX6" fmla="*/ 216694 w 769758"/>
              <a:gd name="connsiteY6" fmla="*/ 368710 h 914400"/>
              <a:gd name="connsiteX7" fmla="*/ 153782 w 769758"/>
              <a:gd name="connsiteY7" fmla="*/ 321085 h 914400"/>
              <a:gd name="connsiteX0" fmla="*/ 153782 w 769758"/>
              <a:gd name="connsiteY0" fmla="*/ 321085 h 914400"/>
              <a:gd name="connsiteX1" fmla="*/ 401049 w 769758"/>
              <a:gd name="connsiteY1" fmla="*/ 0 h 914400"/>
              <a:gd name="connsiteX2" fmla="*/ 769758 w 769758"/>
              <a:gd name="connsiteY2" fmla="*/ 368710 h 914400"/>
              <a:gd name="connsiteX3" fmla="*/ 585403 w 769758"/>
              <a:gd name="connsiteY3" fmla="*/ 368710 h 914400"/>
              <a:gd name="connsiteX4" fmla="*/ 585403 w 769758"/>
              <a:gd name="connsiteY4" fmla="*/ 914400 h 914400"/>
              <a:gd name="connsiteX5" fmla="*/ 0 w 769758"/>
              <a:gd name="connsiteY5" fmla="*/ 590550 h 914400"/>
              <a:gd name="connsiteX6" fmla="*/ 211932 w 769758"/>
              <a:gd name="connsiteY6" fmla="*/ 335373 h 914400"/>
              <a:gd name="connsiteX7" fmla="*/ 153782 w 769758"/>
              <a:gd name="connsiteY7" fmla="*/ 321085 h 914400"/>
              <a:gd name="connsiteX0" fmla="*/ 153782 w 769758"/>
              <a:gd name="connsiteY0" fmla="*/ 321085 h 769144"/>
              <a:gd name="connsiteX1" fmla="*/ 401049 w 769758"/>
              <a:gd name="connsiteY1" fmla="*/ 0 h 769144"/>
              <a:gd name="connsiteX2" fmla="*/ 769758 w 769758"/>
              <a:gd name="connsiteY2" fmla="*/ 368710 h 769144"/>
              <a:gd name="connsiteX3" fmla="*/ 585403 w 769758"/>
              <a:gd name="connsiteY3" fmla="*/ 368710 h 769144"/>
              <a:gd name="connsiteX4" fmla="*/ 354421 w 769758"/>
              <a:gd name="connsiteY4" fmla="*/ 769144 h 769144"/>
              <a:gd name="connsiteX5" fmla="*/ 0 w 769758"/>
              <a:gd name="connsiteY5" fmla="*/ 590550 h 769144"/>
              <a:gd name="connsiteX6" fmla="*/ 211932 w 769758"/>
              <a:gd name="connsiteY6" fmla="*/ 335373 h 769144"/>
              <a:gd name="connsiteX7" fmla="*/ 153782 w 769758"/>
              <a:gd name="connsiteY7" fmla="*/ 321085 h 769144"/>
              <a:gd name="connsiteX0" fmla="*/ 153782 w 769758"/>
              <a:gd name="connsiteY0" fmla="*/ 321085 h 769144"/>
              <a:gd name="connsiteX1" fmla="*/ 401049 w 769758"/>
              <a:gd name="connsiteY1" fmla="*/ 0 h 769144"/>
              <a:gd name="connsiteX2" fmla="*/ 769758 w 769758"/>
              <a:gd name="connsiteY2" fmla="*/ 368710 h 769144"/>
              <a:gd name="connsiteX3" fmla="*/ 513966 w 769758"/>
              <a:gd name="connsiteY3" fmla="*/ 568735 h 769144"/>
              <a:gd name="connsiteX4" fmla="*/ 354421 w 769758"/>
              <a:gd name="connsiteY4" fmla="*/ 769144 h 769144"/>
              <a:gd name="connsiteX5" fmla="*/ 0 w 769758"/>
              <a:gd name="connsiteY5" fmla="*/ 590550 h 769144"/>
              <a:gd name="connsiteX6" fmla="*/ 211932 w 769758"/>
              <a:gd name="connsiteY6" fmla="*/ 335373 h 769144"/>
              <a:gd name="connsiteX7" fmla="*/ 153782 w 769758"/>
              <a:gd name="connsiteY7" fmla="*/ 321085 h 769144"/>
              <a:gd name="connsiteX0" fmla="*/ 153782 w 543540"/>
              <a:gd name="connsiteY0" fmla="*/ 321085 h 769144"/>
              <a:gd name="connsiteX1" fmla="*/ 401049 w 543540"/>
              <a:gd name="connsiteY1" fmla="*/ 0 h 769144"/>
              <a:gd name="connsiteX2" fmla="*/ 543540 w 543540"/>
              <a:gd name="connsiteY2" fmla="*/ 606835 h 769144"/>
              <a:gd name="connsiteX3" fmla="*/ 513966 w 543540"/>
              <a:gd name="connsiteY3" fmla="*/ 568735 h 769144"/>
              <a:gd name="connsiteX4" fmla="*/ 354421 w 543540"/>
              <a:gd name="connsiteY4" fmla="*/ 769144 h 769144"/>
              <a:gd name="connsiteX5" fmla="*/ 0 w 543540"/>
              <a:gd name="connsiteY5" fmla="*/ 590550 h 769144"/>
              <a:gd name="connsiteX6" fmla="*/ 211932 w 543540"/>
              <a:gd name="connsiteY6" fmla="*/ 335373 h 769144"/>
              <a:gd name="connsiteX7" fmla="*/ 153782 w 543540"/>
              <a:gd name="connsiteY7" fmla="*/ 321085 h 769144"/>
              <a:gd name="connsiteX0" fmla="*/ 153782 w 543540"/>
              <a:gd name="connsiteY0" fmla="*/ 194878 h 642937"/>
              <a:gd name="connsiteX1" fmla="*/ 493917 w 543540"/>
              <a:gd name="connsiteY1" fmla="*/ 0 h 642937"/>
              <a:gd name="connsiteX2" fmla="*/ 543540 w 543540"/>
              <a:gd name="connsiteY2" fmla="*/ 480628 h 642937"/>
              <a:gd name="connsiteX3" fmla="*/ 513966 w 543540"/>
              <a:gd name="connsiteY3" fmla="*/ 442528 h 642937"/>
              <a:gd name="connsiteX4" fmla="*/ 354421 w 543540"/>
              <a:gd name="connsiteY4" fmla="*/ 642937 h 642937"/>
              <a:gd name="connsiteX5" fmla="*/ 0 w 543540"/>
              <a:gd name="connsiteY5" fmla="*/ 464343 h 642937"/>
              <a:gd name="connsiteX6" fmla="*/ 211932 w 543540"/>
              <a:gd name="connsiteY6" fmla="*/ 209166 h 642937"/>
              <a:gd name="connsiteX7" fmla="*/ 153782 w 543540"/>
              <a:gd name="connsiteY7" fmla="*/ 194878 h 642937"/>
              <a:gd name="connsiteX0" fmla="*/ 153782 w 543540"/>
              <a:gd name="connsiteY0" fmla="*/ 194878 h 642937"/>
              <a:gd name="connsiteX1" fmla="*/ 493917 w 543540"/>
              <a:gd name="connsiteY1" fmla="*/ 0 h 642937"/>
              <a:gd name="connsiteX2" fmla="*/ 513198 w 543540"/>
              <a:gd name="connsiteY2" fmla="*/ 183049 h 642937"/>
              <a:gd name="connsiteX3" fmla="*/ 543540 w 543540"/>
              <a:gd name="connsiteY3" fmla="*/ 480628 h 642937"/>
              <a:gd name="connsiteX4" fmla="*/ 513966 w 543540"/>
              <a:gd name="connsiteY4" fmla="*/ 442528 h 642937"/>
              <a:gd name="connsiteX5" fmla="*/ 354421 w 543540"/>
              <a:gd name="connsiteY5" fmla="*/ 642937 h 642937"/>
              <a:gd name="connsiteX6" fmla="*/ 0 w 543540"/>
              <a:gd name="connsiteY6" fmla="*/ 464343 h 642937"/>
              <a:gd name="connsiteX7" fmla="*/ 211932 w 543540"/>
              <a:gd name="connsiteY7" fmla="*/ 209166 h 642937"/>
              <a:gd name="connsiteX8" fmla="*/ 153782 w 543540"/>
              <a:gd name="connsiteY8" fmla="*/ 194878 h 642937"/>
              <a:gd name="connsiteX0" fmla="*/ 153782 w 615592"/>
              <a:gd name="connsiteY0" fmla="*/ 194878 h 642937"/>
              <a:gd name="connsiteX1" fmla="*/ 493917 w 615592"/>
              <a:gd name="connsiteY1" fmla="*/ 0 h 642937"/>
              <a:gd name="connsiteX2" fmla="*/ 615592 w 615592"/>
              <a:gd name="connsiteY2" fmla="*/ 85418 h 642937"/>
              <a:gd name="connsiteX3" fmla="*/ 543540 w 615592"/>
              <a:gd name="connsiteY3" fmla="*/ 480628 h 642937"/>
              <a:gd name="connsiteX4" fmla="*/ 513966 w 615592"/>
              <a:gd name="connsiteY4" fmla="*/ 442528 h 642937"/>
              <a:gd name="connsiteX5" fmla="*/ 354421 w 615592"/>
              <a:gd name="connsiteY5" fmla="*/ 642937 h 642937"/>
              <a:gd name="connsiteX6" fmla="*/ 0 w 615592"/>
              <a:gd name="connsiteY6" fmla="*/ 464343 h 642937"/>
              <a:gd name="connsiteX7" fmla="*/ 211932 w 615592"/>
              <a:gd name="connsiteY7" fmla="*/ 209166 h 642937"/>
              <a:gd name="connsiteX8" fmla="*/ 153782 w 615592"/>
              <a:gd name="connsiteY8" fmla="*/ 194878 h 642937"/>
              <a:gd name="connsiteX0" fmla="*/ 153782 w 615592"/>
              <a:gd name="connsiteY0" fmla="*/ 194878 h 642937"/>
              <a:gd name="connsiteX1" fmla="*/ 493917 w 615592"/>
              <a:gd name="connsiteY1" fmla="*/ 0 h 642937"/>
              <a:gd name="connsiteX2" fmla="*/ 615592 w 615592"/>
              <a:gd name="connsiteY2" fmla="*/ 85418 h 642937"/>
              <a:gd name="connsiteX3" fmla="*/ 560823 w 615592"/>
              <a:gd name="connsiteY3" fmla="*/ 387836 h 642937"/>
              <a:gd name="connsiteX4" fmla="*/ 543540 w 615592"/>
              <a:gd name="connsiteY4" fmla="*/ 480628 h 642937"/>
              <a:gd name="connsiteX5" fmla="*/ 513966 w 615592"/>
              <a:gd name="connsiteY5" fmla="*/ 442528 h 642937"/>
              <a:gd name="connsiteX6" fmla="*/ 354421 w 615592"/>
              <a:gd name="connsiteY6" fmla="*/ 642937 h 642937"/>
              <a:gd name="connsiteX7" fmla="*/ 0 w 615592"/>
              <a:gd name="connsiteY7" fmla="*/ 464343 h 642937"/>
              <a:gd name="connsiteX8" fmla="*/ 211932 w 615592"/>
              <a:gd name="connsiteY8" fmla="*/ 209166 h 642937"/>
              <a:gd name="connsiteX9" fmla="*/ 153782 w 615592"/>
              <a:gd name="connsiteY9" fmla="*/ 194878 h 642937"/>
              <a:gd name="connsiteX0" fmla="*/ 153782 w 665598"/>
              <a:gd name="connsiteY0" fmla="*/ 194878 h 642937"/>
              <a:gd name="connsiteX1" fmla="*/ 493917 w 665598"/>
              <a:gd name="connsiteY1" fmla="*/ 0 h 642937"/>
              <a:gd name="connsiteX2" fmla="*/ 615592 w 665598"/>
              <a:gd name="connsiteY2" fmla="*/ 85418 h 642937"/>
              <a:gd name="connsiteX3" fmla="*/ 665598 w 665598"/>
              <a:gd name="connsiteY3" fmla="*/ 411649 h 642937"/>
              <a:gd name="connsiteX4" fmla="*/ 543540 w 665598"/>
              <a:gd name="connsiteY4" fmla="*/ 480628 h 642937"/>
              <a:gd name="connsiteX5" fmla="*/ 513966 w 665598"/>
              <a:gd name="connsiteY5" fmla="*/ 442528 h 642937"/>
              <a:gd name="connsiteX6" fmla="*/ 354421 w 665598"/>
              <a:gd name="connsiteY6" fmla="*/ 642937 h 642937"/>
              <a:gd name="connsiteX7" fmla="*/ 0 w 665598"/>
              <a:gd name="connsiteY7" fmla="*/ 464343 h 642937"/>
              <a:gd name="connsiteX8" fmla="*/ 211932 w 665598"/>
              <a:gd name="connsiteY8" fmla="*/ 209166 h 642937"/>
              <a:gd name="connsiteX9" fmla="*/ 153782 w 665598"/>
              <a:gd name="connsiteY9" fmla="*/ 194878 h 642937"/>
              <a:gd name="connsiteX0" fmla="*/ 153782 w 665598"/>
              <a:gd name="connsiteY0" fmla="*/ 194878 h 642937"/>
              <a:gd name="connsiteX1" fmla="*/ 215542 w 665598"/>
              <a:gd name="connsiteY1" fmla="*/ 163999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598"/>
              <a:gd name="connsiteY0" fmla="*/ 194878 h 642937"/>
              <a:gd name="connsiteX1" fmla="*/ 160773 w 665598"/>
              <a:gd name="connsiteY1" fmla="*/ 56843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598"/>
              <a:gd name="connsiteY0" fmla="*/ 194878 h 642937"/>
              <a:gd name="connsiteX1" fmla="*/ 153629 w 665598"/>
              <a:gd name="connsiteY1" fmla="*/ 66368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598"/>
              <a:gd name="connsiteY0" fmla="*/ 194878 h 642937"/>
              <a:gd name="connsiteX1" fmla="*/ 153629 w 665598"/>
              <a:gd name="connsiteY1" fmla="*/ 66368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598"/>
              <a:gd name="connsiteY0" fmla="*/ 194878 h 642937"/>
              <a:gd name="connsiteX1" fmla="*/ 153629 w 665598"/>
              <a:gd name="connsiteY1" fmla="*/ 66368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598"/>
              <a:gd name="connsiteY0" fmla="*/ 194878 h 642937"/>
              <a:gd name="connsiteX1" fmla="*/ 153629 w 665598"/>
              <a:gd name="connsiteY1" fmla="*/ 66368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787"/>
              <a:gd name="connsiteY0" fmla="*/ 194878 h 642937"/>
              <a:gd name="connsiteX1" fmla="*/ 153629 w 665787"/>
              <a:gd name="connsiteY1" fmla="*/ 66368 h 642937"/>
              <a:gd name="connsiteX2" fmla="*/ 493917 w 665787"/>
              <a:gd name="connsiteY2" fmla="*/ 0 h 642937"/>
              <a:gd name="connsiteX3" fmla="*/ 615592 w 665787"/>
              <a:gd name="connsiteY3" fmla="*/ 85418 h 642937"/>
              <a:gd name="connsiteX4" fmla="*/ 665598 w 665787"/>
              <a:gd name="connsiteY4" fmla="*/ 411649 h 642937"/>
              <a:gd name="connsiteX5" fmla="*/ 543540 w 665787"/>
              <a:gd name="connsiteY5" fmla="*/ 480628 h 642937"/>
              <a:gd name="connsiteX6" fmla="*/ 513966 w 665787"/>
              <a:gd name="connsiteY6" fmla="*/ 442528 h 642937"/>
              <a:gd name="connsiteX7" fmla="*/ 354421 w 665787"/>
              <a:gd name="connsiteY7" fmla="*/ 642937 h 642937"/>
              <a:gd name="connsiteX8" fmla="*/ 0 w 665787"/>
              <a:gd name="connsiteY8" fmla="*/ 464343 h 642937"/>
              <a:gd name="connsiteX9" fmla="*/ 211932 w 665787"/>
              <a:gd name="connsiteY9" fmla="*/ 209166 h 642937"/>
              <a:gd name="connsiteX10" fmla="*/ 153782 w 665787"/>
              <a:gd name="connsiteY10" fmla="*/ 194878 h 642937"/>
              <a:gd name="connsiteX0" fmla="*/ 153782 w 665782"/>
              <a:gd name="connsiteY0" fmla="*/ 194878 h 642937"/>
              <a:gd name="connsiteX1" fmla="*/ 153629 w 665782"/>
              <a:gd name="connsiteY1" fmla="*/ 66368 h 642937"/>
              <a:gd name="connsiteX2" fmla="*/ 493917 w 665782"/>
              <a:gd name="connsiteY2" fmla="*/ 0 h 642937"/>
              <a:gd name="connsiteX3" fmla="*/ 615592 w 665782"/>
              <a:gd name="connsiteY3" fmla="*/ 85418 h 642937"/>
              <a:gd name="connsiteX4" fmla="*/ 665598 w 665782"/>
              <a:gd name="connsiteY4" fmla="*/ 411649 h 642937"/>
              <a:gd name="connsiteX5" fmla="*/ 543540 w 665782"/>
              <a:gd name="connsiteY5" fmla="*/ 480628 h 642937"/>
              <a:gd name="connsiteX6" fmla="*/ 513966 w 665782"/>
              <a:gd name="connsiteY6" fmla="*/ 442528 h 642937"/>
              <a:gd name="connsiteX7" fmla="*/ 354421 w 665782"/>
              <a:gd name="connsiteY7" fmla="*/ 642937 h 642937"/>
              <a:gd name="connsiteX8" fmla="*/ 0 w 665782"/>
              <a:gd name="connsiteY8" fmla="*/ 464343 h 642937"/>
              <a:gd name="connsiteX9" fmla="*/ 211932 w 665782"/>
              <a:gd name="connsiteY9" fmla="*/ 209166 h 642937"/>
              <a:gd name="connsiteX10" fmla="*/ 153782 w 665782"/>
              <a:gd name="connsiteY10" fmla="*/ 194878 h 642937"/>
              <a:gd name="connsiteX0" fmla="*/ 153782 w 665782"/>
              <a:gd name="connsiteY0" fmla="*/ 197330 h 645389"/>
              <a:gd name="connsiteX1" fmla="*/ 153629 w 665782"/>
              <a:gd name="connsiteY1" fmla="*/ 68820 h 645389"/>
              <a:gd name="connsiteX2" fmla="*/ 493917 w 665782"/>
              <a:gd name="connsiteY2" fmla="*/ 2452 h 645389"/>
              <a:gd name="connsiteX3" fmla="*/ 615592 w 665782"/>
              <a:gd name="connsiteY3" fmla="*/ 87870 h 645389"/>
              <a:gd name="connsiteX4" fmla="*/ 665598 w 665782"/>
              <a:gd name="connsiteY4" fmla="*/ 414101 h 645389"/>
              <a:gd name="connsiteX5" fmla="*/ 543540 w 665782"/>
              <a:gd name="connsiteY5" fmla="*/ 483080 h 645389"/>
              <a:gd name="connsiteX6" fmla="*/ 513966 w 665782"/>
              <a:gd name="connsiteY6" fmla="*/ 444980 h 645389"/>
              <a:gd name="connsiteX7" fmla="*/ 354421 w 665782"/>
              <a:gd name="connsiteY7" fmla="*/ 645389 h 645389"/>
              <a:gd name="connsiteX8" fmla="*/ 0 w 665782"/>
              <a:gd name="connsiteY8" fmla="*/ 466795 h 645389"/>
              <a:gd name="connsiteX9" fmla="*/ 211932 w 665782"/>
              <a:gd name="connsiteY9" fmla="*/ 211618 h 645389"/>
              <a:gd name="connsiteX10" fmla="*/ 153782 w 665782"/>
              <a:gd name="connsiteY10" fmla="*/ 197330 h 645389"/>
              <a:gd name="connsiteX0" fmla="*/ 153782 w 665782"/>
              <a:gd name="connsiteY0" fmla="*/ 199746 h 647805"/>
              <a:gd name="connsiteX1" fmla="*/ 153629 w 665782"/>
              <a:gd name="connsiteY1" fmla="*/ 71236 h 647805"/>
              <a:gd name="connsiteX2" fmla="*/ 493917 w 665782"/>
              <a:gd name="connsiteY2" fmla="*/ 4868 h 647805"/>
              <a:gd name="connsiteX3" fmla="*/ 615592 w 665782"/>
              <a:gd name="connsiteY3" fmla="*/ 90286 h 647805"/>
              <a:gd name="connsiteX4" fmla="*/ 665598 w 665782"/>
              <a:gd name="connsiteY4" fmla="*/ 416517 h 647805"/>
              <a:gd name="connsiteX5" fmla="*/ 543540 w 665782"/>
              <a:gd name="connsiteY5" fmla="*/ 485496 h 647805"/>
              <a:gd name="connsiteX6" fmla="*/ 513966 w 665782"/>
              <a:gd name="connsiteY6" fmla="*/ 447396 h 647805"/>
              <a:gd name="connsiteX7" fmla="*/ 354421 w 665782"/>
              <a:gd name="connsiteY7" fmla="*/ 647805 h 647805"/>
              <a:gd name="connsiteX8" fmla="*/ 0 w 665782"/>
              <a:gd name="connsiteY8" fmla="*/ 469211 h 647805"/>
              <a:gd name="connsiteX9" fmla="*/ 211932 w 665782"/>
              <a:gd name="connsiteY9" fmla="*/ 214034 h 647805"/>
              <a:gd name="connsiteX10" fmla="*/ 153782 w 665782"/>
              <a:gd name="connsiteY10" fmla="*/ 199746 h 647805"/>
              <a:gd name="connsiteX0" fmla="*/ 153782 w 665782"/>
              <a:gd name="connsiteY0" fmla="*/ 198007 h 646066"/>
              <a:gd name="connsiteX1" fmla="*/ 153629 w 665782"/>
              <a:gd name="connsiteY1" fmla="*/ 69497 h 646066"/>
              <a:gd name="connsiteX2" fmla="*/ 493917 w 665782"/>
              <a:gd name="connsiteY2" fmla="*/ 3129 h 646066"/>
              <a:gd name="connsiteX3" fmla="*/ 615592 w 665782"/>
              <a:gd name="connsiteY3" fmla="*/ 88547 h 646066"/>
              <a:gd name="connsiteX4" fmla="*/ 665598 w 665782"/>
              <a:gd name="connsiteY4" fmla="*/ 414778 h 646066"/>
              <a:gd name="connsiteX5" fmla="*/ 543540 w 665782"/>
              <a:gd name="connsiteY5" fmla="*/ 483757 h 646066"/>
              <a:gd name="connsiteX6" fmla="*/ 513966 w 665782"/>
              <a:gd name="connsiteY6" fmla="*/ 445657 h 646066"/>
              <a:gd name="connsiteX7" fmla="*/ 354421 w 665782"/>
              <a:gd name="connsiteY7" fmla="*/ 646066 h 646066"/>
              <a:gd name="connsiteX8" fmla="*/ 0 w 665782"/>
              <a:gd name="connsiteY8" fmla="*/ 467472 h 646066"/>
              <a:gd name="connsiteX9" fmla="*/ 211932 w 665782"/>
              <a:gd name="connsiteY9" fmla="*/ 212295 h 646066"/>
              <a:gd name="connsiteX10" fmla="*/ 153782 w 665782"/>
              <a:gd name="connsiteY10" fmla="*/ 198007 h 646066"/>
              <a:gd name="connsiteX0" fmla="*/ 153782 w 665782"/>
              <a:gd name="connsiteY0" fmla="*/ 202519 h 650578"/>
              <a:gd name="connsiteX1" fmla="*/ 153629 w 665782"/>
              <a:gd name="connsiteY1" fmla="*/ 74009 h 650578"/>
              <a:gd name="connsiteX2" fmla="*/ 493917 w 665782"/>
              <a:gd name="connsiteY2" fmla="*/ 7641 h 650578"/>
              <a:gd name="connsiteX3" fmla="*/ 615592 w 665782"/>
              <a:gd name="connsiteY3" fmla="*/ 93059 h 650578"/>
              <a:gd name="connsiteX4" fmla="*/ 665598 w 665782"/>
              <a:gd name="connsiteY4" fmla="*/ 419290 h 650578"/>
              <a:gd name="connsiteX5" fmla="*/ 543540 w 665782"/>
              <a:gd name="connsiteY5" fmla="*/ 488269 h 650578"/>
              <a:gd name="connsiteX6" fmla="*/ 513966 w 665782"/>
              <a:gd name="connsiteY6" fmla="*/ 450169 h 650578"/>
              <a:gd name="connsiteX7" fmla="*/ 354421 w 665782"/>
              <a:gd name="connsiteY7" fmla="*/ 650578 h 650578"/>
              <a:gd name="connsiteX8" fmla="*/ 0 w 665782"/>
              <a:gd name="connsiteY8" fmla="*/ 471984 h 650578"/>
              <a:gd name="connsiteX9" fmla="*/ 211932 w 665782"/>
              <a:gd name="connsiteY9" fmla="*/ 216807 h 650578"/>
              <a:gd name="connsiteX10" fmla="*/ 153782 w 665782"/>
              <a:gd name="connsiteY10" fmla="*/ 202519 h 650578"/>
              <a:gd name="connsiteX0" fmla="*/ 153782 w 665782"/>
              <a:gd name="connsiteY0" fmla="*/ 203670 h 651729"/>
              <a:gd name="connsiteX1" fmla="*/ 153629 w 665782"/>
              <a:gd name="connsiteY1" fmla="*/ 75160 h 651729"/>
              <a:gd name="connsiteX2" fmla="*/ 493917 w 665782"/>
              <a:gd name="connsiteY2" fmla="*/ 8792 h 651729"/>
              <a:gd name="connsiteX3" fmla="*/ 615592 w 665782"/>
              <a:gd name="connsiteY3" fmla="*/ 94210 h 651729"/>
              <a:gd name="connsiteX4" fmla="*/ 665598 w 665782"/>
              <a:gd name="connsiteY4" fmla="*/ 420441 h 651729"/>
              <a:gd name="connsiteX5" fmla="*/ 543540 w 665782"/>
              <a:gd name="connsiteY5" fmla="*/ 489420 h 651729"/>
              <a:gd name="connsiteX6" fmla="*/ 513966 w 665782"/>
              <a:gd name="connsiteY6" fmla="*/ 451320 h 651729"/>
              <a:gd name="connsiteX7" fmla="*/ 354421 w 665782"/>
              <a:gd name="connsiteY7" fmla="*/ 651729 h 651729"/>
              <a:gd name="connsiteX8" fmla="*/ 0 w 665782"/>
              <a:gd name="connsiteY8" fmla="*/ 473135 h 651729"/>
              <a:gd name="connsiteX9" fmla="*/ 211932 w 665782"/>
              <a:gd name="connsiteY9" fmla="*/ 217958 h 651729"/>
              <a:gd name="connsiteX10" fmla="*/ 153782 w 665782"/>
              <a:gd name="connsiteY10" fmla="*/ 203670 h 651729"/>
              <a:gd name="connsiteX0" fmla="*/ 153782 w 665782"/>
              <a:gd name="connsiteY0" fmla="*/ 203670 h 670779"/>
              <a:gd name="connsiteX1" fmla="*/ 153629 w 665782"/>
              <a:gd name="connsiteY1" fmla="*/ 75160 h 670779"/>
              <a:gd name="connsiteX2" fmla="*/ 493917 w 665782"/>
              <a:gd name="connsiteY2" fmla="*/ 8792 h 670779"/>
              <a:gd name="connsiteX3" fmla="*/ 615592 w 665782"/>
              <a:gd name="connsiteY3" fmla="*/ 94210 h 670779"/>
              <a:gd name="connsiteX4" fmla="*/ 665598 w 665782"/>
              <a:gd name="connsiteY4" fmla="*/ 420441 h 670779"/>
              <a:gd name="connsiteX5" fmla="*/ 543540 w 665782"/>
              <a:gd name="connsiteY5" fmla="*/ 489420 h 670779"/>
              <a:gd name="connsiteX6" fmla="*/ 513966 w 665782"/>
              <a:gd name="connsiteY6" fmla="*/ 451320 h 670779"/>
              <a:gd name="connsiteX7" fmla="*/ 337753 w 665782"/>
              <a:gd name="connsiteY7" fmla="*/ 670779 h 670779"/>
              <a:gd name="connsiteX8" fmla="*/ 0 w 665782"/>
              <a:gd name="connsiteY8" fmla="*/ 473135 h 670779"/>
              <a:gd name="connsiteX9" fmla="*/ 211932 w 665782"/>
              <a:gd name="connsiteY9" fmla="*/ 217958 h 670779"/>
              <a:gd name="connsiteX10" fmla="*/ 153782 w 665782"/>
              <a:gd name="connsiteY10" fmla="*/ 203670 h 670779"/>
              <a:gd name="connsiteX0" fmla="*/ 118064 w 630064"/>
              <a:gd name="connsiteY0" fmla="*/ 203670 h 670779"/>
              <a:gd name="connsiteX1" fmla="*/ 117911 w 630064"/>
              <a:gd name="connsiteY1" fmla="*/ 75160 h 670779"/>
              <a:gd name="connsiteX2" fmla="*/ 458199 w 630064"/>
              <a:gd name="connsiteY2" fmla="*/ 8792 h 670779"/>
              <a:gd name="connsiteX3" fmla="*/ 579874 w 630064"/>
              <a:gd name="connsiteY3" fmla="*/ 94210 h 670779"/>
              <a:gd name="connsiteX4" fmla="*/ 629880 w 630064"/>
              <a:gd name="connsiteY4" fmla="*/ 420441 h 670779"/>
              <a:gd name="connsiteX5" fmla="*/ 507822 w 630064"/>
              <a:gd name="connsiteY5" fmla="*/ 489420 h 670779"/>
              <a:gd name="connsiteX6" fmla="*/ 478248 w 630064"/>
              <a:gd name="connsiteY6" fmla="*/ 451320 h 670779"/>
              <a:gd name="connsiteX7" fmla="*/ 302035 w 630064"/>
              <a:gd name="connsiteY7" fmla="*/ 670779 h 670779"/>
              <a:gd name="connsiteX8" fmla="*/ 0 w 630064"/>
              <a:gd name="connsiteY8" fmla="*/ 446941 h 670779"/>
              <a:gd name="connsiteX9" fmla="*/ 176214 w 630064"/>
              <a:gd name="connsiteY9" fmla="*/ 217958 h 670779"/>
              <a:gd name="connsiteX10" fmla="*/ 118064 w 630064"/>
              <a:gd name="connsiteY10" fmla="*/ 203670 h 670779"/>
              <a:gd name="connsiteX0" fmla="*/ 125207 w 637207"/>
              <a:gd name="connsiteY0" fmla="*/ 203670 h 670779"/>
              <a:gd name="connsiteX1" fmla="*/ 125054 w 637207"/>
              <a:gd name="connsiteY1" fmla="*/ 75160 h 670779"/>
              <a:gd name="connsiteX2" fmla="*/ 465342 w 637207"/>
              <a:gd name="connsiteY2" fmla="*/ 8792 h 670779"/>
              <a:gd name="connsiteX3" fmla="*/ 587017 w 637207"/>
              <a:gd name="connsiteY3" fmla="*/ 94210 h 670779"/>
              <a:gd name="connsiteX4" fmla="*/ 637023 w 637207"/>
              <a:gd name="connsiteY4" fmla="*/ 420441 h 670779"/>
              <a:gd name="connsiteX5" fmla="*/ 514965 w 637207"/>
              <a:gd name="connsiteY5" fmla="*/ 489420 h 670779"/>
              <a:gd name="connsiteX6" fmla="*/ 485391 w 637207"/>
              <a:gd name="connsiteY6" fmla="*/ 451320 h 670779"/>
              <a:gd name="connsiteX7" fmla="*/ 309178 w 637207"/>
              <a:gd name="connsiteY7" fmla="*/ 670779 h 670779"/>
              <a:gd name="connsiteX8" fmla="*/ 0 w 637207"/>
              <a:gd name="connsiteY8" fmla="*/ 451703 h 670779"/>
              <a:gd name="connsiteX9" fmla="*/ 183357 w 637207"/>
              <a:gd name="connsiteY9" fmla="*/ 217958 h 670779"/>
              <a:gd name="connsiteX10" fmla="*/ 125207 w 637207"/>
              <a:gd name="connsiteY10" fmla="*/ 203670 h 670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7207" h="670779">
                <a:moveTo>
                  <a:pt x="125207" y="203670"/>
                </a:moveTo>
                <a:cubicBezTo>
                  <a:pt x="79912" y="198933"/>
                  <a:pt x="53668" y="117997"/>
                  <a:pt x="125054" y="75160"/>
                </a:cubicBezTo>
                <a:lnTo>
                  <a:pt x="465342" y="8792"/>
                </a:lnTo>
                <a:cubicBezTo>
                  <a:pt x="577337" y="-15122"/>
                  <a:pt x="577415" y="8587"/>
                  <a:pt x="587017" y="94210"/>
                </a:cubicBezTo>
                <a:lnTo>
                  <a:pt x="637023" y="420441"/>
                </a:lnTo>
                <a:cubicBezTo>
                  <a:pt x="641580" y="512491"/>
                  <a:pt x="560414" y="528340"/>
                  <a:pt x="514965" y="489420"/>
                </a:cubicBezTo>
                <a:lnTo>
                  <a:pt x="485391" y="451320"/>
                </a:lnTo>
                <a:lnTo>
                  <a:pt x="309178" y="670779"/>
                </a:lnTo>
                <a:lnTo>
                  <a:pt x="0" y="451703"/>
                </a:lnTo>
                <a:lnTo>
                  <a:pt x="183357" y="217958"/>
                </a:lnTo>
                <a:lnTo>
                  <a:pt x="125207" y="20367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>
            <a:outerShdw blurRad="762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7" name="Up Arrow 2"/>
          <p:cNvSpPr/>
          <p:nvPr/>
        </p:nvSpPr>
        <p:spPr>
          <a:xfrm rot="14967913" flipH="1">
            <a:off x="5405155" y="4224078"/>
            <a:ext cx="499513" cy="525829"/>
          </a:xfrm>
          <a:custGeom>
            <a:avLst/>
            <a:gdLst>
              <a:gd name="connsiteX0" fmla="*/ 0 w 737419"/>
              <a:gd name="connsiteY0" fmla="*/ 368710 h 914400"/>
              <a:gd name="connsiteX1" fmla="*/ 368710 w 737419"/>
              <a:gd name="connsiteY1" fmla="*/ 0 h 914400"/>
              <a:gd name="connsiteX2" fmla="*/ 737419 w 737419"/>
              <a:gd name="connsiteY2" fmla="*/ 368710 h 914400"/>
              <a:gd name="connsiteX3" fmla="*/ 553064 w 737419"/>
              <a:gd name="connsiteY3" fmla="*/ 368710 h 914400"/>
              <a:gd name="connsiteX4" fmla="*/ 553064 w 737419"/>
              <a:gd name="connsiteY4" fmla="*/ 914400 h 914400"/>
              <a:gd name="connsiteX5" fmla="*/ 184355 w 737419"/>
              <a:gd name="connsiteY5" fmla="*/ 914400 h 914400"/>
              <a:gd name="connsiteX6" fmla="*/ 184355 w 737419"/>
              <a:gd name="connsiteY6" fmla="*/ 368710 h 914400"/>
              <a:gd name="connsiteX7" fmla="*/ 0 w 737419"/>
              <a:gd name="connsiteY7" fmla="*/ 368710 h 914400"/>
              <a:gd name="connsiteX0" fmla="*/ 32339 w 769758"/>
              <a:gd name="connsiteY0" fmla="*/ 368710 h 914400"/>
              <a:gd name="connsiteX1" fmla="*/ 401049 w 769758"/>
              <a:gd name="connsiteY1" fmla="*/ 0 h 914400"/>
              <a:gd name="connsiteX2" fmla="*/ 769758 w 769758"/>
              <a:gd name="connsiteY2" fmla="*/ 368710 h 914400"/>
              <a:gd name="connsiteX3" fmla="*/ 585403 w 769758"/>
              <a:gd name="connsiteY3" fmla="*/ 368710 h 914400"/>
              <a:gd name="connsiteX4" fmla="*/ 585403 w 769758"/>
              <a:gd name="connsiteY4" fmla="*/ 914400 h 914400"/>
              <a:gd name="connsiteX5" fmla="*/ 0 w 769758"/>
              <a:gd name="connsiteY5" fmla="*/ 590550 h 914400"/>
              <a:gd name="connsiteX6" fmla="*/ 216694 w 769758"/>
              <a:gd name="connsiteY6" fmla="*/ 368710 h 914400"/>
              <a:gd name="connsiteX7" fmla="*/ 32339 w 769758"/>
              <a:gd name="connsiteY7" fmla="*/ 368710 h 914400"/>
              <a:gd name="connsiteX0" fmla="*/ 153782 w 769758"/>
              <a:gd name="connsiteY0" fmla="*/ 321085 h 914400"/>
              <a:gd name="connsiteX1" fmla="*/ 401049 w 769758"/>
              <a:gd name="connsiteY1" fmla="*/ 0 h 914400"/>
              <a:gd name="connsiteX2" fmla="*/ 769758 w 769758"/>
              <a:gd name="connsiteY2" fmla="*/ 368710 h 914400"/>
              <a:gd name="connsiteX3" fmla="*/ 585403 w 769758"/>
              <a:gd name="connsiteY3" fmla="*/ 368710 h 914400"/>
              <a:gd name="connsiteX4" fmla="*/ 585403 w 769758"/>
              <a:gd name="connsiteY4" fmla="*/ 914400 h 914400"/>
              <a:gd name="connsiteX5" fmla="*/ 0 w 769758"/>
              <a:gd name="connsiteY5" fmla="*/ 590550 h 914400"/>
              <a:gd name="connsiteX6" fmla="*/ 216694 w 769758"/>
              <a:gd name="connsiteY6" fmla="*/ 368710 h 914400"/>
              <a:gd name="connsiteX7" fmla="*/ 153782 w 769758"/>
              <a:gd name="connsiteY7" fmla="*/ 321085 h 914400"/>
              <a:gd name="connsiteX0" fmla="*/ 153782 w 769758"/>
              <a:gd name="connsiteY0" fmla="*/ 321085 h 914400"/>
              <a:gd name="connsiteX1" fmla="*/ 401049 w 769758"/>
              <a:gd name="connsiteY1" fmla="*/ 0 h 914400"/>
              <a:gd name="connsiteX2" fmla="*/ 769758 w 769758"/>
              <a:gd name="connsiteY2" fmla="*/ 368710 h 914400"/>
              <a:gd name="connsiteX3" fmla="*/ 585403 w 769758"/>
              <a:gd name="connsiteY3" fmla="*/ 368710 h 914400"/>
              <a:gd name="connsiteX4" fmla="*/ 585403 w 769758"/>
              <a:gd name="connsiteY4" fmla="*/ 914400 h 914400"/>
              <a:gd name="connsiteX5" fmla="*/ 0 w 769758"/>
              <a:gd name="connsiteY5" fmla="*/ 590550 h 914400"/>
              <a:gd name="connsiteX6" fmla="*/ 211932 w 769758"/>
              <a:gd name="connsiteY6" fmla="*/ 335373 h 914400"/>
              <a:gd name="connsiteX7" fmla="*/ 153782 w 769758"/>
              <a:gd name="connsiteY7" fmla="*/ 321085 h 914400"/>
              <a:gd name="connsiteX0" fmla="*/ 153782 w 769758"/>
              <a:gd name="connsiteY0" fmla="*/ 321085 h 769144"/>
              <a:gd name="connsiteX1" fmla="*/ 401049 w 769758"/>
              <a:gd name="connsiteY1" fmla="*/ 0 h 769144"/>
              <a:gd name="connsiteX2" fmla="*/ 769758 w 769758"/>
              <a:gd name="connsiteY2" fmla="*/ 368710 h 769144"/>
              <a:gd name="connsiteX3" fmla="*/ 585403 w 769758"/>
              <a:gd name="connsiteY3" fmla="*/ 368710 h 769144"/>
              <a:gd name="connsiteX4" fmla="*/ 354421 w 769758"/>
              <a:gd name="connsiteY4" fmla="*/ 769144 h 769144"/>
              <a:gd name="connsiteX5" fmla="*/ 0 w 769758"/>
              <a:gd name="connsiteY5" fmla="*/ 590550 h 769144"/>
              <a:gd name="connsiteX6" fmla="*/ 211932 w 769758"/>
              <a:gd name="connsiteY6" fmla="*/ 335373 h 769144"/>
              <a:gd name="connsiteX7" fmla="*/ 153782 w 769758"/>
              <a:gd name="connsiteY7" fmla="*/ 321085 h 769144"/>
              <a:gd name="connsiteX0" fmla="*/ 153782 w 769758"/>
              <a:gd name="connsiteY0" fmla="*/ 321085 h 769144"/>
              <a:gd name="connsiteX1" fmla="*/ 401049 w 769758"/>
              <a:gd name="connsiteY1" fmla="*/ 0 h 769144"/>
              <a:gd name="connsiteX2" fmla="*/ 769758 w 769758"/>
              <a:gd name="connsiteY2" fmla="*/ 368710 h 769144"/>
              <a:gd name="connsiteX3" fmla="*/ 513966 w 769758"/>
              <a:gd name="connsiteY3" fmla="*/ 568735 h 769144"/>
              <a:gd name="connsiteX4" fmla="*/ 354421 w 769758"/>
              <a:gd name="connsiteY4" fmla="*/ 769144 h 769144"/>
              <a:gd name="connsiteX5" fmla="*/ 0 w 769758"/>
              <a:gd name="connsiteY5" fmla="*/ 590550 h 769144"/>
              <a:gd name="connsiteX6" fmla="*/ 211932 w 769758"/>
              <a:gd name="connsiteY6" fmla="*/ 335373 h 769144"/>
              <a:gd name="connsiteX7" fmla="*/ 153782 w 769758"/>
              <a:gd name="connsiteY7" fmla="*/ 321085 h 769144"/>
              <a:gd name="connsiteX0" fmla="*/ 153782 w 543540"/>
              <a:gd name="connsiteY0" fmla="*/ 321085 h 769144"/>
              <a:gd name="connsiteX1" fmla="*/ 401049 w 543540"/>
              <a:gd name="connsiteY1" fmla="*/ 0 h 769144"/>
              <a:gd name="connsiteX2" fmla="*/ 543540 w 543540"/>
              <a:gd name="connsiteY2" fmla="*/ 606835 h 769144"/>
              <a:gd name="connsiteX3" fmla="*/ 513966 w 543540"/>
              <a:gd name="connsiteY3" fmla="*/ 568735 h 769144"/>
              <a:gd name="connsiteX4" fmla="*/ 354421 w 543540"/>
              <a:gd name="connsiteY4" fmla="*/ 769144 h 769144"/>
              <a:gd name="connsiteX5" fmla="*/ 0 w 543540"/>
              <a:gd name="connsiteY5" fmla="*/ 590550 h 769144"/>
              <a:gd name="connsiteX6" fmla="*/ 211932 w 543540"/>
              <a:gd name="connsiteY6" fmla="*/ 335373 h 769144"/>
              <a:gd name="connsiteX7" fmla="*/ 153782 w 543540"/>
              <a:gd name="connsiteY7" fmla="*/ 321085 h 769144"/>
              <a:gd name="connsiteX0" fmla="*/ 153782 w 543540"/>
              <a:gd name="connsiteY0" fmla="*/ 194878 h 642937"/>
              <a:gd name="connsiteX1" fmla="*/ 493917 w 543540"/>
              <a:gd name="connsiteY1" fmla="*/ 0 h 642937"/>
              <a:gd name="connsiteX2" fmla="*/ 543540 w 543540"/>
              <a:gd name="connsiteY2" fmla="*/ 480628 h 642937"/>
              <a:gd name="connsiteX3" fmla="*/ 513966 w 543540"/>
              <a:gd name="connsiteY3" fmla="*/ 442528 h 642937"/>
              <a:gd name="connsiteX4" fmla="*/ 354421 w 543540"/>
              <a:gd name="connsiteY4" fmla="*/ 642937 h 642937"/>
              <a:gd name="connsiteX5" fmla="*/ 0 w 543540"/>
              <a:gd name="connsiteY5" fmla="*/ 464343 h 642937"/>
              <a:gd name="connsiteX6" fmla="*/ 211932 w 543540"/>
              <a:gd name="connsiteY6" fmla="*/ 209166 h 642937"/>
              <a:gd name="connsiteX7" fmla="*/ 153782 w 543540"/>
              <a:gd name="connsiteY7" fmla="*/ 194878 h 642937"/>
              <a:gd name="connsiteX0" fmla="*/ 153782 w 543540"/>
              <a:gd name="connsiteY0" fmla="*/ 194878 h 642937"/>
              <a:gd name="connsiteX1" fmla="*/ 493917 w 543540"/>
              <a:gd name="connsiteY1" fmla="*/ 0 h 642937"/>
              <a:gd name="connsiteX2" fmla="*/ 513198 w 543540"/>
              <a:gd name="connsiteY2" fmla="*/ 183049 h 642937"/>
              <a:gd name="connsiteX3" fmla="*/ 543540 w 543540"/>
              <a:gd name="connsiteY3" fmla="*/ 480628 h 642937"/>
              <a:gd name="connsiteX4" fmla="*/ 513966 w 543540"/>
              <a:gd name="connsiteY4" fmla="*/ 442528 h 642937"/>
              <a:gd name="connsiteX5" fmla="*/ 354421 w 543540"/>
              <a:gd name="connsiteY5" fmla="*/ 642937 h 642937"/>
              <a:gd name="connsiteX6" fmla="*/ 0 w 543540"/>
              <a:gd name="connsiteY6" fmla="*/ 464343 h 642937"/>
              <a:gd name="connsiteX7" fmla="*/ 211932 w 543540"/>
              <a:gd name="connsiteY7" fmla="*/ 209166 h 642937"/>
              <a:gd name="connsiteX8" fmla="*/ 153782 w 543540"/>
              <a:gd name="connsiteY8" fmla="*/ 194878 h 642937"/>
              <a:gd name="connsiteX0" fmla="*/ 153782 w 615592"/>
              <a:gd name="connsiteY0" fmla="*/ 194878 h 642937"/>
              <a:gd name="connsiteX1" fmla="*/ 493917 w 615592"/>
              <a:gd name="connsiteY1" fmla="*/ 0 h 642937"/>
              <a:gd name="connsiteX2" fmla="*/ 615592 w 615592"/>
              <a:gd name="connsiteY2" fmla="*/ 85418 h 642937"/>
              <a:gd name="connsiteX3" fmla="*/ 543540 w 615592"/>
              <a:gd name="connsiteY3" fmla="*/ 480628 h 642937"/>
              <a:gd name="connsiteX4" fmla="*/ 513966 w 615592"/>
              <a:gd name="connsiteY4" fmla="*/ 442528 h 642937"/>
              <a:gd name="connsiteX5" fmla="*/ 354421 w 615592"/>
              <a:gd name="connsiteY5" fmla="*/ 642937 h 642937"/>
              <a:gd name="connsiteX6" fmla="*/ 0 w 615592"/>
              <a:gd name="connsiteY6" fmla="*/ 464343 h 642937"/>
              <a:gd name="connsiteX7" fmla="*/ 211932 w 615592"/>
              <a:gd name="connsiteY7" fmla="*/ 209166 h 642937"/>
              <a:gd name="connsiteX8" fmla="*/ 153782 w 615592"/>
              <a:gd name="connsiteY8" fmla="*/ 194878 h 642937"/>
              <a:gd name="connsiteX0" fmla="*/ 153782 w 615592"/>
              <a:gd name="connsiteY0" fmla="*/ 194878 h 642937"/>
              <a:gd name="connsiteX1" fmla="*/ 493917 w 615592"/>
              <a:gd name="connsiteY1" fmla="*/ 0 h 642937"/>
              <a:gd name="connsiteX2" fmla="*/ 615592 w 615592"/>
              <a:gd name="connsiteY2" fmla="*/ 85418 h 642937"/>
              <a:gd name="connsiteX3" fmla="*/ 560823 w 615592"/>
              <a:gd name="connsiteY3" fmla="*/ 387836 h 642937"/>
              <a:gd name="connsiteX4" fmla="*/ 543540 w 615592"/>
              <a:gd name="connsiteY4" fmla="*/ 480628 h 642937"/>
              <a:gd name="connsiteX5" fmla="*/ 513966 w 615592"/>
              <a:gd name="connsiteY5" fmla="*/ 442528 h 642937"/>
              <a:gd name="connsiteX6" fmla="*/ 354421 w 615592"/>
              <a:gd name="connsiteY6" fmla="*/ 642937 h 642937"/>
              <a:gd name="connsiteX7" fmla="*/ 0 w 615592"/>
              <a:gd name="connsiteY7" fmla="*/ 464343 h 642937"/>
              <a:gd name="connsiteX8" fmla="*/ 211932 w 615592"/>
              <a:gd name="connsiteY8" fmla="*/ 209166 h 642937"/>
              <a:gd name="connsiteX9" fmla="*/ 153782 w 615592"/>
              <a:gd name="connsiteY9" fmla="*/ 194878 h 642937"/>
              <a:gd name="connsiteX0" fmla="*/ 153782 w 665598"/>
              <a:gd name="connsiteY0" fmla="*/ 194878 h 642937"/>
              <a:gd name="connsiteX1" fmla="*/ 493917 w 665598"/>
              <a:gd name="connsiteY1" fmla="*/ 0 h 642937"/>
              <a:gd name="connsiteX2" fmla="*/ 615592 w 665598"/>
              <a:gd name="connsiteY2" fmla="*/ 85418 h 642937"/>
              <a:gd name="connsiteX3" fmla="*/ 665598 w 665598"/>
              <a:gd name="connsiteY3" fmla="*/ 411649 h 642937"/>
              <a:gd name="connsiteX4" fmla="*/ 543540 w 665598"/>
              <a:gd name="connsiteY4" fmla="*/ 480628 h 642937"/>
              <a:gd name="connsiteX5" fmla="*/ 513966 w 665598"/>
              <a:gd name="connsiteY5" fmla="*/ 442528 h 642937"/>
              <a:gd name="connsiteX6" fmla="*/ 354421 w 665598"/>
              <a:gd name="connsiteY6" fmla="*/ 642937 h 642937"/>
              <a:gd name="connsiteX7" fmla="*/ 0 w 665598"/>
              <a:gd name="connsiteY7" fmla="*/ 464343 h 642937"/>
              <a:gd name="connsiteX8" fmla="*/ 211932 w 665598"/>
              <a:gd name="connsiteY8" fmla="*/ 209166 h 642937"/>
              <a:gd name="connsiteX9" fmla="*/ 153782 w 665598"/>
              <a:gd name="connsiteY9" fmla="*/ 194878 h 642937"/>
              <a:gd name="connsiteX0" fmla="*/ 153782 w 665598"/>
              <a:gd name="connsiteY0" fmla="*/ 194878 h 642937"/>
              <a:gd name="connsiteX1" fmla="*/ 215542 w 665598"/>
              <a:gd name="connsiteY1" fmla="*/ 163999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598"/>
              <a:gd name="connsiteY0" fmla="*/ 194878 h 642937"/>
              <a:gd name="connsiteX1" fmla="*/ 160773 w 665598"/>
              <a:gd name="connsiteY1" fmla="*/ 56843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598"/>
              <a:gd name="connsiteY0" fmla="*/ 194878 h 642937"/>
              <a:gd name="connsiteX1" fmla="*/ 153629 w 665598"/>
              <a:gd name="connsiteY1" fmla="*/ 66368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598"/>
              <a:gd name="connsiteY0" fmla="*/ 194878 h 642937"/>
              <a:gd name="connsiteX1" fmla="*/ 153629 w 665598"/>
              <a:gd name="connsiteY1" fmla="*/ 66368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598"/>
              <a:gd name="connsiteY0" fmla="*/ 194878 h 642937"/>
              <a:gd name="connsiteX1" fmla="*/ 153629 w 665598"/>
              <a:gd name="connsiteY1" fmla="*/ 66368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598"/>
              <a:gd name="connsiteY0" fmla="*/ 194878 h 642937"/>
              <a:gd name="connsiteX1" fmla="*/ 153629 w 665598"/>
              <a:gd name="connsiteY1" fmla="*/ 66368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787"/>
              <a:gd name="connsiteY0" fmla="*/ 194878 h 642937"/>
              <a:gd name="connsiteX1" fmla="*/ 153629 w 665787"/>
              <a:gd name="connsiteY1" fmla="*/ 66368 h 642937"/>
              <a:gd name="connsiteX2" fmla="*/ 493917 w 665787"/>
              <a:gd name="connsiteY2" fmla="*/ 0 h 642937"/>
              <a:gd name="connsiteX3" fmla="*/ 615592 w 665787"/>
              <a:gd name="connsiteY3" fmla="*/ 85418 h 642937"/>
              <a:gd name="connsiteX4" fmla="*/ 665598 w 665787"/>
              <a:gd name="connsiteY4" fmla="*/ 411649 h 642937"/>
              <a:gd name="connsiteX5" fmla="*/ 543540 w 665787"/>
              <a:gd name="connsiteY5" fmla="*/ 480628 h 642937"/>
              <a:gd name="connsiteX6" fmla="*/ 513966 w 665787"/>
              <a:gd name="connsiteY6" fmla="*/ 442528 h 642937"/>
              <a:gd name="connsiteX7" fmla="*/ 354421 w 665787"/>
              <a:gd name="connsiteY7" fmla="*/ 642937 h 642937"/>
              <a:gd name="connsiteX8" fmla="*/ 0 w 665787"/>
              <a:gd name="connsiteY8" fmla="*/ 464343 h 642937"/>
              <a:gd name="connsiteX9" fmla="*/ 211932 w 665787"/>
              <a:gd name="connsiteY9" fmla="*/ 209166 h 642937"/>
              <a:gd name="connsiteX10" fmla="*/ 153782 w 665787"/>
              <a:gd name="connsiteY10" fmla="*/ 194878 h 642937"/>
              <a:gd name="connsiteX0" fmla="*/ 153782 w 665782"/>
              <a:gd name="connsiteY0" fmla="*/ 194878 h 642937"/>
              <a:gd name="connsiteX1" fmla="*/ 153629 w 665782"/>
              <a:gd name="connsiteY1" fmla="*/ 66368 h 642937"/>
              <a:gd name="connsiteX2" fmla="*/ 493917 w 665782"/>
              <a:gd name="connsiteY2" fmla="*/ 0 h 642937"/>
              <a:gd name="connsiteX3" fmla="*/ 615592 w 665782"/>
              <a:gd name="connsiteY3" fmla="*/ 85418 h 642937"/>
              <a:gd name="connsiteX4" fmla="*/ 665598 w 665782"/>
              <a:gd name="connsiteY4" fmla="*/ 411649 h 642937"/>
              <a:gd name="connsiteX5" fmla="*/ 543540 w 665782"/>
              <a:gd name="connsiteY5" fmla="*/ 480628 h 642937"/>
              <a:gd name="connsiteX6" fmla="*/ 513966 w 665782"/>
              <a:gd name="connsiteY6" fmla="*/ 442528 h 642937"/>
              <a:gd name="connsiteX7" fmla="*/ 354421 w 665782"/>
              <a:gd name="connsiteY7" fmla="*/ 642937 h 642937"/>
              <a:gd name="connsiteX8" fmla="*/ 0 w 665782"/>
              <a:gd name="connsiteY8" fmla="*/ 464343 h 642937"/>
              <a:gd name="connsiteX9" fmla="*/ 211932 w 665782"/>
              <a:gd name="connsiteY9" fmla="*/ 209166 h 642937"/>
              <a:gd name="connsiteX10" fmla="*/ 153782 w 665782"/>
              <a:gd name="connsiteY10" fmla="*/ 194878 h 642937"/>
              <a:gd name="connsiteX0" fmla="*/ 153782 w 665782"/>
              <a:gd name="connsiteY0" fmla="*/ 197330 h 645389"/>
              <a:gd name="connsiteX1" fmla="*/ 153629 w 665782"/>
              <a:gd name="connsiteY1" fmla="*/ 68820 h 645389"/>
              <a:gd name="connsiteX2" fmla="*/ 493917 w 665782"/>
              <a:gd name="connsiteY2" fmla="*/ 2452 h 645389"/>
              <a:gd name="connsiteX3" fmla="*/ 615592 w 665782"/>
              <a:gd name="connsiteY3" fmla="*/ 87870 h 645389"/>
              <a:gd name="connsiteX4" fmla="*/ 665598 w 665782"/>
              <a:gd name="connsiteY4" fmla="*/ 414101 h 645389"/>
              <a:gd name="connsiteX5" fmla="*/ 543540 w 665782"/>
              <a:gd name="connsiteY5" fmla="*/ 483080 h 645389"/>
              <a:gd name="connsiteX6" fmla="*/ 513966 w 665782"/>
              <a:gd name="connsiteY6" fmla="*/ 444980 h 645389"/>
              <a:gd name="connsiteX7" fmla="*/ 354421 w 665782"/>
              <a:gd name="connsiteY7" fmla="*/ 645389 h 645389"/>
              <a:gd name="connsiteX8" fmla="*/ 0 w 665782"/>
              <a:gd name="connsiteY8" fmla="*/ 466795 h 645389"/>
              <a:gd name="connsiteX9" fmla="*/ 211932 w 665782"/>
              <a:gd name="connsiteY9" fmla="*/ 211618 h 645389"/>
              <a:gd name="connsiteX10" fmla="*/ 153782 w 665782"/>
              <a:gd name="connsiteY10" fmla="*/ 197330 h 645389"/>
              <a:gd name="connsiteX0" fmla="*/ 153782 w 665782"/>
              <a:gd name="connsiteY0" fmla="*/ 199746 h 647805"/>
              <a:gd name="connsiteX1" fmla="*/ 153629 w 665782"/>
              <a:gd name="connsiteY1" fmla="*/ 71236 h 647805"/>
              <a:gd name="connsiteX2" fmla="*/ 493917 w 665782"/>
              <a:gd name="connsiteY2" fmla="*/ 4868 h 647805"/>
              <a:gd name="connsiteX3" fmla="*/ 615592 w 665782"/>
              <a:gd name="connsiteY3" fmla="*/ 90286 h 647805"/>
              <a:gd name="connsiteX4" fmla="*/ 665598 w 665782"/>
              <a:gd name="connsiteY4" fmla="*/ 416517 h 647805"/>
              <a:gd name="connsiteX5" fmla="*/ 543540 w 665782"/>
              <a:gd name="connsiteY5" fmla="*/ 485496 h 647805"/>
              <a:gd name="connsiteX6" fmla="*/ 513966 w 665782"/>
              <a:gd name="connsiteY6" fmla="*/ 447396 h 647805"/>
              <a:gd name="connsiteX7" fmla="*/ 354421 w 665782"/>
              <a:gd name="connsiteY7" fmla="*/ 647805 h 647805"/>
              <a:gd name="connsiteX8" fmla="*/ 0 w 665782"/>
              <a:gd name="connsiteY8" fmla="*/ 469211 h 647805"/>
              <a:gd name="connsiteX9" fmla="*/ 211932 w 665782"/>
              <a:gd name="connsiteY9" fmla="*/ 214034 h 647805"/>
              <a:gd name="connsiteX10" fmla="*/ 153782 w 665782"/>
              <a:gd name="connsiteY10" fmla="*/ 199746 h 647805"/>
              <a:gd name="connsiteX0" fmla="*/ 153782 w 665782"/>
              <a:gd name="connsiteY0" fmla="*/ 198007 h 646066"/>
              <a:gd name="connsiteX1" fmla="*/ 153629 w 665782"/>
              <a:gd name="connsiteY1" fmla="*/ 69497 h 646066"/>
              <a:gd name="connsiteX2" fmla="*/ 493917 w 665782"/>
              <a:gd name="connsiteY2" fmla="*/ 3129 h 646066"/>
              <a:gd name="connsiteX3" fmla="*/ 615592 w 665782"/>
              <a:gd name="connsiteY3" fmla="*/ 88547 h 646066"/>
              <a:gd name="connsiteX4" fmla="*/ 665598 w 665782"/>
              <a:gd name="connsiteY4" fmla="*/ 414778 h 646066"/>
              <a:gd name="connsiteX5" fmla="*/ 543540 w 665782"/>
              <a:gd name="connsiteY5" fmla="*/ 483757 h 646066"/>
              <a:gd name="connsiteX6" fmla="*/ 513966 w 665782"/>
              <a:gd name="connsiteY6" fmla="*/ 445657 h 646066"/>
              <a:gd name="connsiteX7" fmla="*/ 354421 w 665782"/>
              <a:gd name="connsiteY7" fmla="*/ 646066 h 646066"/>
              <a:gd name="connsiteX8" fmla="*/ 0 w 665782"/>
              <a:gd name="connsiteY8" fmla="*/ 467472 h 646066"/>
              <a:gd name="connsiteX9" fmla="*/ 211932 w 665782"/>
              <a:gd name="connsiteY9" fmla="*/ 212295 h 646066"/>
              <a:gd name="connsiteX10" fmla="*/ 153782 w 665782"/>
              <a:gd name="connsiteY10" fmla="*/ 198007 h 646066"/>
              <a:gd name="connsiteX0" fmla="*/ 153782 w 665782"/>
              <a:gd name="connsiteY0" fmla="*/ 202519 h 650578"/>
              <a:gd name="connsiteX1" fmla="*/ 153629 w 665782"/>
              <a:gd name="connsiteY1" fmla="*/ 74009 h 650578"/>
              <a:gd name="connsiteX2" fmla="*/ 493917 w 665782"/>
              <a:gd name="connsiteY2" fmla="*/ 7641 h 650578"/>
              <a:gd name="connsiteX3" fmla="*/ 615592 w 665782"/>
              <a:gd name="connsiteY3" fmla="*/ 93059 h 650578"/>
              <a:gd name="connsiteX4" fmla="*/ 665598 w 665782"/>
              <a:gd name="connsiteY4" fmla="*/ 419290 h 650578"/>
              <a:gd name="connsiteX5" fmla="*/ 543540 w 665782"/>
              <a:gd name="connsiteY5" fmla="*/ 488269 h 650578"/>
              <a:gd name="connsiteX6" fmla="*/ 513966 w 665782"/>
              <a:gd name="connsiteY6" fmla="*/ 450169 h 650578"/>
              <a:gd name="connsiteX7" fmla="*/ 354421 w 665782"/>
              <a:gd name="connsiteY7" fmla="*/ 650578 h 650578"/>
              <a:gd name="connsiteX8" fmla="*/ 0 w 665782"/>
              <a:gd name="connsiteY8" fmla="*/ 471984 h 650578"/>
              <a:gd name="connsiteX9" fmla="*/ 211932 w 665782"/>
              <a:gd name="connsiteY9" fmla="*/ 216807 h 650578"/>
              <a:gd name="connsiteX10" fmla="*/ 153782 w 665782"/>
              <a:gd name="connsiteY10" fmla="*/ 202519 h 650578"/>
              <a:gd name="connsiteX0" fmla="*/ 153782 w 665782"/>
              <a:gd name="connsiteY0" fmla="*/ 203670 h 651729"/>
              <a:gd name="connsiteX1" fmla="*/ 153629 w 665782"/>
              <a:gd name="connsiteY1" fmla="*/ 75160 h 651729"/>
              <a:gd name="connsiteX2" fmla="*/ 493917 w 665782"/>
              <a:gd name="connsiteY2" fmla="*/ 8792 h 651729"/>
              <a:gd name="connsiteX3" fmla="*/ 615592 w 665782"/>
              <a:gd name="connsiteY3" fmla="*/ 94210 h 651729"/>
              <a:gd name="connsiteX4" fmla="*/ 665598 w 665782"/>
              <a:gd name="connsiteY4" fmla="*/ 420441 h 651729"/>
              <a:gd name="connsiteX5" fmla="*/ 543540 w 665782"/>
              <a:gd name="connsiteY5" fmla="*/ 489420 h 651729"/>
              <a:gd name="connsiteX6" fmla="*/ 513966 w 665782"/>
              <a:gd name="connsiteY6" fmla="*/ 451320 h 651729"/>
              <a:gd name="connsiteX7" fmla="*/ 354421 w 665782"/>
              <a:gd name="connsiteY7" fmla="*/ 651729 h 651729"/>
              <a:gd name="connsiteX8" fmla="*/ 0 w 665782"/>
              <a:gd name="connsiteY8" fmla="*/ 473135 h 651729"/>
              <a:gd name="connsiteX9" fmla="*/ 211932 w 665782"/>
              <a:gd name="connsiteY9" fmla="*/ 217958 h 651729"/>
              <a:gd name="connsiteX10" fmla="*/ 153782 w 665782"/>
              <a:gd name="connsiteY10" fmla="*/ 203670 h 651729"/>
              <a:gd name="connsiteX0" fmla="*/ 153782 w 665782"/>
              <a:gd name="connsiteY0" fmla="*/ 203670 h 670779"/>
              <a:gd name="connsiteX1" fmla="*/ 153629 w 665782"/>
              <a:gd name="connsiteY1" fmla="*/ 75160 h 670779"/>
              <a:gd name="connsiteX2" fmla="*/ 493917 w 665782"/>
              <a:gd name="connsiteY2" fmla="*/ 8792 h 670779"/>
              <a:gd name="connsiteX3" fmla="*/ 615592 w 665782"/>
              <a:gd name="connsiteY3" fmla="*/ 94210 h 670779"/>
              <a:gd name="connsiteX4" fmla="*/ 665598 w 665782"/>
              <a:gd name="connsiteY4" fmla="*/ 420441 h 670779"/>
              <a:gd name="connsiteX5" fmla="*/ 543540 w 665782"/>
              <a:gd name="connsiteY5" fmla="*/ 489420 h 670779"/>
              <a:gd name="connsiteX6" fmla="*/ 513966 w 665782"/>
              <a:gd name="connsiteY6" fmla="*/ 451320 h 670779"/>
              <a:gd name="connsiteX7" fmla="*/ 337753 w 665782"/>
              <a:gd name="connsiteY7" fmla="*/ 670779 h 670779"/>
              <a:gd name="connsiteX8" fmla="*/ 0 w 665782"/>
              <a:gd name="connsiteY8" fmla="*/ 473135 h 670779"/>
              <a:gd name="connsiteX9" fmla="*/ 211932 w 665782"/>
              <a:gd name="connsiteY9" fmla="*/ 217958 h 670779"/>
              <a:gd name="connsiteX10" fmla="*/ 153782 w 665782"/>
              <a:gd name="connsiteY10" fmla="*/ 203670 h 670779"/>
              <a:gd name="connsiteX0" fmla="*/ 118064 w 630064"/>
              <a:gd name="connsiteY0" fmla="*/ 203670 h 670779"/>
              <a:gd name="connsiteX1" fmla="*/ 117911 w 630064"/>
              <a:gd name="connsiteY1" fmla="*/ 75160 h 670779"/>
              <a:gd name="connsiteX2" fmla="*/ 458199 w 630064"/>
              <a:gd name="connsiteY2" fmla="*/ 8792 h 670779"/>
              <a:gd name="connsiteX3" fmla="*/ 579874 w 630064"/>
              <a:gd name="connsiteY3" fmla="*/ 94210 h 670779"/>
              <a:gd name="connsiteX4" fmla="*/ 629880 w 630064"/>
              <a:gd name="connsiteY4" fmla="*/ 420441 h 670779"/>
              <a:gd name="connsiteX5" fmla="*/ 507822 w 630064"/>
              <a:gd name="connsiteY5" fmla="*/ 489420 h 670779"/>
              <a:gd name="connsiteX6" fmla="*/ 478248 w 630064"/>
              <a:gd name="connsiteY6" fmla="*/ 451320 h 670779"/>
              <a:gd name="connsiteX7" fmla="*/ 302035 w 630064"/>
              <a:gd name="connsiteY7" fmla="*/ 670779 h 670779"/>
              <a:gd name="connsiteX8" fmla="*/ 0 w 630064"/>
              <a:gd name="connsiteY8" fmla="*/ 446941 h 670779"/>
              <a:gd name="connsiteX9" fmla="*/ 176214 w 630064"/>
              <a:gd name="connsiteY9" fmla="*/ 217958 h 670779"/>
              <a:gd name="connsiteX10" fmla="*/ 118064 w 630064"/>
              <a:gd name="connsiteY10" fmla="*/ 203670 h 670779"/>
              <a:gd name="connsiteX0" fmla="*/ 125207 w 637207"/>
              <a:gd name="connsiteY0" fmla="*/ 203670 h 670779"/>
              <a:gd name="connsiteX1" fmla="*/ 125054 w 637207"/>
              <a:gd name="connsiteY1" fmla="*/ 75160 h 670779"/>
              <a:gd name="connsiteX2" fmla="*/ 465342 w 637207"/>
              <a:gd name="connsiteY2" fmla="*/ 8792 h 670779"/>
              <a:gd name="connsiteX3" fmla="*/ 587017 w 637207"/>
              <a:gd name="connsiteY3" fmla="*/ 94210 h 670779"/>
              <a:gd name="connsiteX4" fmla="*/ 637023 w 637207"/>
              <a:gd name="connsiteY4" fmla="*/ 420441 h 670779"/>
              <a:gd name="connsiteX5" fmla="*/ 514965 w 637207"/>
              <a:gd name="connsiteY5" fmla="*/ 489420 h 670779"/>
              <a:gd name="connsiteX6" fmla="*/ 485391 w 637207"/>
              <a:gd name="connsiteY6" fmla="*/ 451320 h 670779"/>
              <a:gd name="connsiteX7" fmla="*/ 309178 w 637207"/>
              <a:gd name="connsiteY7" fmla="*/ 670779 h 670779"/>
              <a:gd name="connsiteX8" fmla="*/ 0 w 637207"/>
              <a:gd name="connsiteY8" fmla="*/ 451703 h 670779"/>
              <a:gd name="connsiteX9" fmla="*/ 183357 w 637207"/>
              <a:gd name="connsiteY9" fmla="*/ 217958 h 670779"/>
              <a:gd name="connsiteX10" fmla="*/ 125207 w 637207"/>
              <a:gd name="connsiteY10" fmla="*/ 203670 h 670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7207" h="670779">
                <a:moveTo>
                  <a:pt x="125207" y="203670"/>
                </a:moveTo>
                <a:cubicBezTo>
                  <a:pt x="79912" y="198933"/>
                  <a:pt x="53668" y="117997"/>
                  <a:pt x="125054" y="75160"/>
                </a:cubicBezTo>
                <a:lnTo>
                  <a:pt x="465342" y="8792"/>
                </a:lnTo>
                <a:cubicBezTo>
                  <a:pt x="577337" y="-15122"/>
                  <a:pt x="577415" y="8587"/>
                  <a:pt x="587017" y="94210"/>
                </a:cubicBezTo>
                <a:lnTo>
                  <a:pt x="637023" y="420441"/>
                </a:lnTo>
                <a:cubicBezTo>
                  <a:pt x="641580" y="512491"/>
                  <a:pt x="560414" y="528340"/>
                  <a:pt x="514965" y="489420"/>
                </a:cubicBezTo>
                <a:lnTo>
                  <a:pt x="485391" y="451320"/>
                </a:lnTo>
                <a:lnTo>
                  <a:pt x="309178" y="670779"/>
                </a:lnTo>
                <a:lnTo>
                  <a:pt x="0" y="451703"/>
                </a:lnTo>
                <a:lnTo>
                  <a:pt x="183357" y="217958"/>
                </a:lnTo>
                <a:lnTo>
                  <a:pt x="125207" y="20367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>
            <a:outerShdw blurRad="762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8" name="Up Arrow 2"/>
          <p:cNvSpPr/>
          <p:nvPr/>
        </p:nvSpPr>
        <p:spPr>
          <a:xfrm rot="13920000">
            <a:off x="5030374" y="3535791"/>
            <a:ext cx="499512" cy="525829"/>
          </a:xfrm>
          <a:custGeom>
            <a:avLst/>
            <a:gdLst>
              <a:gd name="connsiteX0" fmla="*/ 0 w 737419"/>
              <a:gd name="connsiteY0" fmla="*/ 368710 h 914400"/>
              <a:gd name="connsiteX1" fmla="*/ 368710 w 737419"/>
              <a:gd name="connsiteY1" fmla="*/ 0 h 914400"/>
              <a:gd name="connsiteX2" fmla="*/ 737419 w 737419"/>
              <a:gd name="connsiteY2" fmla="*/ 368710 h 914400"/>
              <a:gd name="connsiteX3" fmla="*/ 553064 w 737419"/>
              <a:gd name="connsiteY3" fmla="*/ 368710 h 914400"/>
              <a:gd name="connsiteX4" fmla="*/ 553064 w 737419"/>
              <a:gd name="connsiteY4" fmla="*/ 914400 h 914400"/>
              <a:gd name="connsiteX5" fmla="*/ 184355 w 737419"/>
              <a:gd name="connsiteY5" fmla="*/ 914400 h 914400"/>
              <a:gd name="connsiteX6" fmla="*/ 184355 w 737419"/>
              <a:gd name="connsiteY6" fmla="*/ 368710 h 914400"/>
              <a:gd name="connsiteX7" fmla="*/ 0 w 737419"/>
              <a:gd name="connsiteY7" fmla="*/ 368710 h 914400"/>
              <a:gd name="connsiteX0" fmla="*/ 32339 w 769758"/>
              <a:gd name="connsiteY0" fmla="*/ 368710 h 914400"/>
              <a:gd name="connsiteX1" fmla="*/ 401049 w 769758"/>
              <a:gd name="connsiteY1" fmla="*/ 0 h 914400"/>
              <a:gd name="connsiteX2" fmla="*/ 769758 w 769758"/>
              <a:gd name="connsiteY2" fmla="*/ 368710 h 914400"/>
              <a:gd name="connsiteX3" fmla="*/ 585403 w 769758"/>
              <a:gd name="connsiteY3" fmla="*/ 368710 h 914400"/>
              <a:gd name="connsiteX4" fmla="*/ 585403 w 769758"/>
              <a:gd name="connsiteY4" fmla="*/ 914400 h 914400"/>
              <a:gd name="connsiteX5" fmla="*/ 0 w 769758"/>
              <a:gd name="connsiteY5" fmla="*/ 590550 h 914400"/>
              <a:gd name="connsiteX6" fmla="*/ 216694 w 769758"/>
              <a:gd name="connsiteY6" fmla="*/ 368710 h 914400"/>
              <a:gd name="connsiteX7" fmla="*/ 32339 w 769758"/>
              <a:gd name="connsiteY7" fmla="*/ 368710 h 914400"/>
              <a:gd name="connsiteX0" fmla="*/ 153782 w 769758"/>
              <a:gd name="connsiteY0" fmla="*/ 321085 h 914400"/>
              <a:gd name="connsiteX1" fmla="*/ 401049 w 769758"/>
              <a:gd name="connsiteY1" fmla="*/ 0 h 914400"/>
              <a:gd name="connsiteX2" fmla="*/ 769758 w 769758"/>
              <a:gd name="connsiteY2" fmla="*/ 368710 h 914400"/>
              <a:gd name="connsiteX3" fmla="*/ 585403 w 769758"/>
              <a:gd name="connsiteY3" fmla="*/ 368710 h 914400"/>
              <a:gd name="connsiteX4" fmla="*/ 585403 w 769758"/>
              <a:gd name="connsiteY4" fmla="*/ 914400 h 914400"/>
              <a:gd name="connsiteX5" fmla="*/ 0 w 769758"/>
              <a:gd name="connsiteY5" fmla="*/ 590550 h 914400"/>
              <a:gd name="connsiteX6" fmla="*/ 216694 w 769758"/>
              <a:gd name="connsiteY6" fmla="*/ 368710 h 914400"/>
              <a:gd name="connsiteX7" fmla="*/ 153782 w 769758"/>
              <a:gd name="connsiteY7" fmla="*/ 321085 h 914400"/>
              <a:gd name="connsiteX0" fmla="*/ 153782 w 769758"/>
              <a:gd name="connsiteY0" fmla="*/ 321085 h 914400"/>
              <a:gd name="connsiteX1" fmla="*/ 401049 w 769758"/>
              <a:gd name="connsiteY1" fmla="*/ 0 h 914400"/>
              <a:gd name="connsiteX2" fmla="*/ 769758 w 769758"/>
              <a:gd name="connsiteY2" fmla="*/ 368710 h 914400"/>
              <a:gd name="connsiteX3" fmla="*/ 585403 w 769758"/>
              <a:gd name="connsiteY3" fmla="*/ 368710 h 914400"/>
              <a:gd name="connsiteX4" fmla="*/ 585403 w 769758"/>
              <a:gd name="connsiteY4" fmla="*/ 914400 h 914400"/>
              <a:gd name="connsiteX5" fmla="*/ 0 w 769758"/>
              <a:gd name="connsiteY5" fmla="*/ 590550 h 914400"/>
              <a:gd name="connsiteX6" fmla="*/ 211932 w 769758"/>
              <a:gd name="connsiteY6" fmla="*/ 335373 h 914400"/>
              <a:gd name="connsiteX7" fmla="*/ 153782 w 769758"/>
              <a:gd name="connsiteY7" fmla="*/ 321085 h 914400"/>
              <a:gd name="connsiteX0" fmla="*/ 153782 w 769758"/>
              <a:gd name="connsiteY0" fmla="*/ 321085 h 769144"/>
              <a:gd name="connsiteX1" fmla="*/ 401049 w 769758"/>
              <a:gd name="connsiteY1" fmla="*/ 0 h 769144"/>
              <a:gd name="connsiteX2" fmla="*/ 769758 w 769758"/>
              <a:gd name="connsiteY2" fmla="*/ 368710 h 769144"/>
              <a:gd name="connsiteX3" fmla="*/ 585403 w 769758"/>
              <a:gd name="connsiteY3" fmla="*/ 368710 h 769144"/>
              <a:gd name="connsiteX4" fmla="*/ 354421 w 769758"/>
              <a:gd name="connsiteY4" fmla="*/ 769144 h 769144"/>
              <a:gd name="connsiteX5" fmla="*/ 0 w 769758"/>
              <a:gd name="connsiteY5" fmla="*/ 590550 h 769144"/>
              <a:gd name="connsiteX6" fmla="*/ 211932 w 769758"/>
              <a:gd name="connsiteY6" fmla="*/ 335373 h 769144"/>
              <a:gd name="connsiteX7" fmla="*/ 153782 w 769758"/>
              <a:gd name="connsiteY7" fmla="*/ 321085 h 769144"/>
              <a:gd name="connsiteX0" fmla="*/ 153782 w 769758"/>
              <a:gd name="connsiteY0" fmla="*/ 321085 h 769144"/>
              <a:gd name="connsiteX1" fmla="*/ 401049 w 769758"/>
              <a:gd name="connsiteY1" fmla="*/ 0 h 769144"/>
              <a:gd name="connsiteX2" fmla="*/ 769758 w 769758"/>
              <a:gd name="connsiteY2" fmla="*/ 368710 h 769144"/>
              <a:gd name="connsiteX3" fmla="*/ 513966 w 769758"/>
              <a:gd name="connsiteY3" fmla="*/ 568735 h 769144"/>
              <a:gd name="connsiteX4" fmla="*/ 354421 w 769758"/>
              <a:gd name="connsiteY4" fmla="*/ 769144 h 769144"/>
              <a:gd name="connsiteX5" fmla="*/ 0 w 769758"/>
              <a:gd name="connsiteY5" fmla="*/ 590550 h 769144"/>
              <a:gd name="connsiteX6" fmla="*/ 211932 w 769758"/>
              <a:gd name="connsiteY6" fmla="*/ 335373 h 769144"/>
              <a:gd name="connsiteX7" fmla="*/ 153782 w 769758"/>
              <a:gd name="connsiteY7" fmla="*/ 321085 h 769144"/>
              <a:gd name="connsiteX0" fmla="*/ 153782 w 543540"/>
              <a:gd name="connsiteY0" fmla="*/ 321085 h 769144"/>
              <a:gd name="connsiteX1" fmla="*/ 401049 w 543540"/>
              <a:gd name="connsiteY1" fmla="*/ 0 h 769144"/>
              <a:gd name="connsiteX2" fmla="*/ 543540 w 543540"/>
              <a:gd name="connsiteY2" fmla="*/ 606835 h 769144"/>
              <a:gd name="connsiteX3" fmla="*/ 513966 w 543540"/>
              <a:gd name="connsiteY3" fmla="*/ 568735 h 769144"/>
              <a:gd name="connsiteX4" fmla="*/ 354421 w 543540"/>
              <a:gd name="connsiteY4" fmla="*/ 769144 h 769144"/>
              <a:gd name="connsiteX5" fmla="*/ 0 w 543540"/>
              <a:gd name="connsiteY5" fmla="*/ 590550 h 769144"/>
              <a:gd name="connsiteX6" fmla="*/ 211932 w 543540"/>
              <a:gd name="connsiteY6" fmla="*/ 335373 h 769144"/>
              <a:gd name="connsiteX7" fmla="*/ 153782 w 543540"/>
              <a:gd name="connsiteY7" fmla="*/ 321085 h 769144"/>
              <a:gd name="connsiteX0" fmla="*/ 153782 w 543540"/>
              <a:gd name="connsiteY0" fmla="*/ 194878 h 642937"/>
              <a:gd name="connsiteX1" fmla="*/ 493917 w 543540"/>
              <a:gd name="connsiteY1" fmla="*/ 0 h 642937"/>
              <a:gd name="connsiteX2" fmla="*/ 543540 w 543540"/>
              <a:gd name="connsiteY2" fmla="*/ 480628 h 642937"/>
              <a:gd name="connsiteX3" fmla="*/ 513966 w 543540"/>
              <a:gd name="connsiteY3" fmla="*/ 442528 h 642937"/>
              <a:gd name="connsiteX4" fmla="*/ 354421 w 543540"/>
              <a:gd name="connsiteY4" fmla="*/ 642937 h 642937"/>
              <a:gd name="connsiteX5" fmla="*/ 0 w 543540"/>
              <a:gd name="connsiteY5" fmla="*/ 464343 h 642937"/>
              <a:gd name="connsiteX6" fmla="*/ 211932 w 543540"/>
              <a:gd name="connsiteY6" fmla="*/ 209166 h 642937"/>
              <a:gd name="connsiteX7" fmla="*/ 153782 w 543540"/>
              <a:gd name="connsiteY7" fmla="*/ 194878 h 642937"/>
              <a:gd name="connsiteX0" fmla="*/ 153782 w 543540"/>
              <a:gd name="connsiteY0" fmla="*/ 194878 h 642937"/>
              <a:gd name="connsiteX1" fmla="*/ 493917 w 543540"/>
              <a:gd name="connsiteY1" fmla="*/ 0 h 642937"/>
              <a:gd name="connsiteX2" fmla="*/ 513198 w 543540"/>
              <a:gd name="connsiteY2" fmla="*/ 183049 h 642937"/>
              <a:gd name="connsiteX3" fmla="*/ 543540 w 543540"/>
              <a:gd name="connsiteY3" fmla="*/ 480628 h 642937"/>
              <a:gd name="connsiteX4" fmla="*/ 513966 w 543540"/>
              <a:gd name="connsiteY4" fmla="*/ 442528 h 642937"/>
              <a:gd name="connsiteX5" fmla="*/ 354421 w 543540"/>
              <a:gd name="connsiteY5" fmla="*/ 642937 h 642937"/>
              <a:gd name="connsiteX6" fmla="*/ 0 w 543540"/>
              <a:gd name="connsiteY6" fmla="*/ 464343 h 642937"/>
              <a:gd name="connsiteX7" fmla="*/ 211932 w 543540"/>
              <a:gd name="connsiteY7" fmla="*/ 209166 h 642937"/>
              <a:gd name="connsiteX8" fmla="*/ 153782 w 543540"/>
              <a:gd name="connsiteY8" fmla="*/ 194878 h 642937"/>
              <a:gd name="connsiteX0" fmla="*/ 153782 w 615592"/>
              <a:gd name="connsiteY0" fmla="*/ 194878 h 642937"/>
              <a:gd name="connsiteX1" fmla="*/ 493917 w 615592"/>
              <a:gd name="connsiteY1" fmla="*/ 0 h 642937"/>
              <a:gd name="connsiteX2" fmla="*/ 615592 w 615592"/>
              <a:gd name="connsiteY2" fmla="*/ 85418 h 642937"/>
              <a:gd name="connsiteX3" fmla="*/ 543540 w 615592"/>
              <a:gd name="connsiteY3" fmla="*/ 480628 h 642937"/>
              <a:gd name="connsiteX4" fmla="*/ 513966 w 615592"/>
              <a:gd name="connsiteY4" fmla="*/ 442528 h 642937"/>
              <a:gd name="connsiteX5" fmla="*/ 354421 w 615592"/>
              <a:gd name="connsiteY5" fmla="*/ 642937 h 642937"/>
              <a:gd name="connsiteX6" fmla="*/ 0 w 615592"/>
              <a:gd name="connsiteY6" fmla="*/ 464343 h 642937"/>
              <a:gd name="connsiteX7" fmla="*/ 211932 w 615592"/>
              <a:gd name="connsiteY7" fmla="*/ 209166 h 642937"/>
              <a:gd name="connsiteX8" fmla="*/ 153782 w 615592"/>
              <a:gd name="connsiteY8" fmla="*/ 194878 h 642937"/>
              <a:gd name="connsiteX0" fmla="*/ 153782 w 615592"/>
              <a:gd name="connsiteY0" fmla="*/ 194878 h 642937"/>
              <a:gd name="connsiteX1" fmla="*/ 493917 w 615592"/>
              <a:gd name="connsiteY1" fmla="*/ 0 h 642937"/>
              <a:gd name="connsiteX2" fmla="*/ 615592 w 615592"/>
              <a:gd name="connsiteY2" fmla="*/ 85418 h 642937"/>
              <a:gd name="connsiteX3" fmla="*/ 560823 w 615592"/>
              <a:gd name="connsiteY3" fmla="*/ 387836 h 642937"/>
              <a:gd name="connsiteX4" fmla="*/ 543540 w 615592"/>
              <a:gd name="connsiteY4" fmla="*/ 480628 h 642937"/>
              <a:gd name="connsiteX5" fmla="*/ 513966 w 615592"/>
              <a:gd name="connsiteY5" fmla="*/ 442528 h 642937"/>
              <a:gd name="connsiteX6" fmla="*/ 354421 w 615592"/>
              <a:gd name="connsiteY6" fmla="*/ 642937 h 642937"/>
              <a:gd name="connsiteX7" fmla="*/ 0 w 615592"/>
              <a:gd name="connsiteY7" fmla="*/ 464343 h 642937"/>
              <a:gd name="connsiteX8" fmla="*/ 211932 w 615592"/>
              <a:gd name="connsiteY8" fmla="*/ 209166 h 642937"/>
              <a:gd name="connsiteX9" fmla="*/ 153782 w 615592"/>
              <a:gd name="connsiteY9" fmla="*/ 194878 h 642937"/>
              <a:gd name="connsiteX0" fmla="*/ 153782 w 665598"/>
              <a:gd name="connsiteY0" fmla="*/ 194878 h 642937"/>
              <a:gd name="connsiteX1" fmla="*/ 493917 w 665598"/>
              <a:gd name="connsiteY1" fmla="*/ 0 h 642937"/>
              <a:gd name="connsiteX2" fmla="*/ 615592 w 665598"/>
              <a:gd name="connsiteY2" fmla="*/ 85418 h 642937"/>
              <a:gd name="connsiteX3" fmla="*/ 665598 w 665598"/>
              <a:gd name="connsiteY3" fmla="*/ 411649 h 642937"/>
              <a:gd name="connsiteX4" fmla="*/ 543540 w 665598"/>
              <a:gd name="connsiteY4" fmla="*/ 480628 h 642937"/>
              <a:gd name="connsiteX5" fmla="*/ 513966 w 665598"/>
              <a:gd name="connsiteY5" fmla="*/ 442528 h 642937"/>
              <a:gd name="connsiteX6" fmla="*/ 354421 w 665598"/>
              <a:gd name="connsiteY6" fmla="*/ 642937 h 642937"/>
              <a:gd name="connsiteX7" fmla="*/ 0 w 665598"/>
              <a:gd name="connsiteY7" fmla="*/ 464343 h 642937"/>
              <a:gd name="connsiteX8" fmla="*/ 211932 w 665598"/>
              <a:gd name="connsiteY8" fmla="*/ 209166 h 642937"/>
              <a:gd name="connsiteX9" fmla="*/ 153782 w 665598"/>
              <a:gd name="connsiteY9" fmla="*/ 194878 h 642937"/>
              <a:gd name="connsiteX0" fmla="*/ 153782 w 665598"/>
              <a:gd name="connsiteY0" fmla="*/ 194878 h 642937"/>
              <a:gd name="connsiteX1" fmla="*/ 215542 w 665598"/>
              <a:gd name="connsiteY1" fmla="*/ 163999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598"/>
              <a:gd name="connsiteY0" fmla="*/ 194878 h 642937"/>
              <a:gd name="connsiteX1" fmla="*/ 160773 w 665598"/>
              <a:gd name="connsiteY1" fmla="*/ 56843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598"/>
              <a:gd name="connsiteY0" fmla="*/ 194878 h 642937"/>
              <a:gd name="connsiteX1" fmla="*/ 153629 w 665598"/>
              <a:gd name="connsiteY1" fmla="*/ 66368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598"/>
              <a:gd name="connsiteY0" fmla="*/ 194878 h 642937"/>
              <a:gd name="connsiteX1" fmla="*/ 153629 w 665598"/>
              <a:gd name="connsiteY1" fmla="*/ 66368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598"/>
              <a:gd name="connsiteY0" fmla="*/ 194878 h 642937"/>
              <a:gd name="connsiteX1" fmla="*/ 153629 w 665598"/>
              <a:gd name="connsiteY1" fmla="*/ 66368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598"/>
              <a:gd name="connsiteY0" fmla="*/ 194878 h 642937"/>
              <a:gd name="connsiteX1" fmla="*/ 153629 w 665598"/>
              <a:gd name="connsiteY1" fmla="*/ 66368 h 642937"/>
              <a:gd name="connsiteX2" fmla="*/ 493917 w 665598"/>
              <a:gd name="connsiteY2" fmla="*/ 0 h 642937"/>
              <a:gd name="connsiteX3" fmla="*/ 615592 w 665598"/>
              <a:gd name="connsiteY3" fmla="*/ 85418 h 642937"/>
              <a:gd name="connsiteX4" fmla="*/ 665598 w 665598"/>
              <a:gd name="connsiteY4" fmla="*/ 411649 h 642937"/>
              <a:gd name="connsiteX5" fmla="*/ 543540 w 665598"/>
              <a:gd name="connsiteY5" fmla="*/ 480628 h 642937"/>
              <a:gd name="connsiteX6" fmla="*/ 513966 w 665598"/>
              <a:gd name="connsiteY6" fmla="*/ 442528 h 642937"/>
              <a:gd name="connsiteX7" fmla="*/ 354421 w 665598"/>
              <a:gd name="connsiteY7" fmla="*/ 642937 h 642937"/>
              <a:gd name="connsiteX8" fmla="*/ 0 w 665598"/>
              <a:gd name="connsiteY8" fmla="*/ 464343 h 642937"/>
              <a:gd name="connsiteX9" fmla="*/ 211932 w 665598"/>
              <a:gd name="connsiteY9" fmla="*/ 209166 h 642937"/>
              <a:gd name="connsiteX10" fmla="*/ 153782 w 665598"/>
              <a:gd name="connsiteY10" fmla="*/ 194878 h 642937"/>
              <a:gd name="connsiteX0" fmla="*/ 153782 w 665787"/>
              <a:gd name="connsiteY0" fmla="*/ 194878 h 642937"/>
              <a:gd name="connsiteX1" fmla="*/ 153629 w 665787"/>
              <a:gd name="connsiteY1" fmla="*/ 66368 h 642937"/>
              <a:gd name="connsiteX2" fmla="*/ 493917 w 665787"/>
              <a:gd name="connsiteY2" fmla="*/ 0 h 642937"/>
              <a:gd name="connsiteX3" fmla="*/ 615592 w 665787"/>
              <a:gd name="connsiteY3" fmla="*/ 85418 h 642937"/>
              <a:gd name="connsiteX4" fmla="*/ 665598 w 665787"/>
              <a:gd name="connsiteY4" fmla="*/ 411649 h 642937"/>
              <a:gd name="connsiteX5" fmla="*/ 543540 w 665787"/>
              <a:gd name="connsiteY5" fmla="*/ 480628 h 642937"/>
              <a:gd name="connsiteX6" fmla="*/ 513966 w 665787"/>
              <a:gd name="connsiteY6" fmla="*/ 442528 h 642937"/>
              <a:gd name="connsiteX7" fmla="*/ 354421 w 665787"/>
              <a:gd name="connsiteY7" fmla="*/ 642937 h 642937"/>
              <a:gd name="connsiteX8" fmla="*/ 0 w 665787"/>
              <a:gd name="connsiteY8" fmla="*/ 464343 h 642937"/>
              <a:gd name="connsiteX9" fmla="*/ 211932 w 665787"/>
              <a:gd name="connsiteY9" fmla="*/ 209166 h 642937"/>
              <a:gd name="connsiteX10" fmla="*/ 153782 w 665787"/>
              <a:gd name="connsiteY10" fmla="*/ 194878 h 642937"/>
              <a:gd name="connsiteX0" fmla="*/ 153782 w 665782"/>
              <a:gd name="connsiteY0" fmla="*/ 194878 h 642937"/>
              <a:gd name="connsiteX1" fmla="*/ 153629 w 665782"/>
              <a:gd name="connsiteY1" fmla="*/ 66368 h 642937"/>
              <a:gd name="connsiteX2" fmla="*/ 493917 w 665782"/>
              <a:gd name="connsiteY2" fmla="*/ 0 h 642937"/>
              <a:gd name="connsiteX3" fmla="*/ 615592 w 665782"/>
              <a:gd name="connsiteY3" fmla="*/ 85418 h 642937"/>
              <a:gd name="connsiteX4" fmla="*/ 665598 w 665782"/>
              <a:gd name="connsiteY4" fmla="*/ 411649 h 642937"/>
              <a:gd name="connsiteX5" fmla="*/ 543540 w 665782"/>
              <a:gd name="connsiteY5" fmla="*/ 480628 h 642937"/>
              <a:gd name="connsiteX6" fmla="*/ 513966 w 665782"/>
              <a:gd name="connsiteY6" fmla="*/ 442528 h 642937"/>
              <a:gd name="connsiteX7" fmla="*/ 354421 w 665782"/>
              <a:gd name="connsiteY7" fmla="*/ 642937 h 642937"/>
              <a:gd name="connsiteX8" fmla="*/ 0 w 665782"/>
              <a:gd name="connsiteY8" fmla="*/ 464343 h 642937"/>
              <a:gd name="connsiteX9" fmla="*/ 211932 w 665782"/>
              <a:gd name="connsiteY9" fmla="*/ 209166 h 642937"/>
              <a:gd name="connsiteX10" fmla="*/ 153782 w 665782"/>
              <a:gd name="connsiteY10" fmla="*/ 194878 h 642937"/>
              <a:gd name="connsiteX0" fmla="*/ 153782 w 665782"/>
              <a:gd name="connsiteY0" fmla="*/ 197330 h 645389"/>
              <a:gd name="connsiteX1" fmla="*/ 153629 w 665782"/>
              <a:gd name="connsiteY1" fmla="*/ 68820 h 645389"/>
              <a:gd name="connsiteX2" fmla="*/ 493917 w 665782"/>
              <a:gd name="connsiteY2" fmla="*/ 2452 h 645389"/>
              <a:gd name="connsiteX3" fmla="*/ 615592 w 665782"/>
              <a:gd name="connsiteY3" fmla="*/ 87870 h 645389"/>
              <a:gd name="connsiteX4" fmla="*/ 665598 w 665782"/>
              <a:gd name="connsiteY4" fmla="*/ 414101 h 645389"/>
              <a:gd name="connsiteX5" fmla="*/ 543540 w 665782"/>
              <a:gd name="connsiteY5" fmla="*/ 483080 h 645389"/>
              <a:gd name="connsiteX6" fmla="*/ 513966 w 665782"/>
              <a:gd name="connsiteY6" fmla="*/ 444980 h 645389"/>
              <a:gd name="connsiteX7" fmla="*/ 354421 w 665782"/>
              <a:gd name="connsiteY7" fmla="*/ 645389 h 645389"/>
              <a:gd name="connsiteX8" fmla="*/ 0 w 665782"/>
              <a:gd name="connsiteY8" fmla="*/ 466795 h 645389"/>
              <a:gd name="connsiteX9" fmla="*/ 211932 w 665782"/>
              <a:gd name="connsiteY9" fmla="*/ 211618 h 645389"/>
              <a:gd name="connsiteX10" fmla="*/ 153782 w 665782"/>
              <a:gd name="connsiteY10" fmla="*/ 197330 h 645389"/>
              <a:gd name="connsiteX0" fmla="*/ 153782 w 665782"/>
              <a:gd name="connsiteY0" fmla="*/ 199746 h 647805"/>
              <a:gd name="connsiteX1" fmla="*/ 153629 w 665782"/>
              <a:gd name="connsiteY1" fmla="*/ 71236 h 647805"/>
              <a:gd name="connsiteX2" fmla="*/ 493917 w 665782"/>
              <a:gd name="connsiteY2" fmla="*/ 4868 h 647805"/>
              <a:gd name="connsiteX3" fmla="*/ 615592 w 665782"/>
              <a:gd name="connsiteY3" fmla="*/ 90286 h 647805"/>
              <a:gd name="connsiteX4" fmla="*/ 665598 w 665782"/>
              <a:gd name="connsiteY4" fmla="*/ 416517 h 647805"/>
              <a:gd name="connsiteX5" fmla="*/ 543540 w 665782"/>
              <a:gd name="connsiteY5" fmla="*/ 485496 h 647805"/>
              <a:gd name="connsiteX6" fmla="*/ 513966 w 665782"/>
              <a:gd name="connsiteY6" fmla="*/ 447396 h 647805"/>
              <a:gd name="connsiteX7" fmla="*/ 354421 w 665782"/>
              <a:gd name="connsiteY7" fmla="*/ 647805 h 647805"/>
              <a:gd name="connsiteX8" fmla="*/ 0 w 665782"/>
              <a:gd name="connsiteY8" fmla="*/ 469211 h 647805"/>
              <a:gd name="connsiteX9" fmla="*/ 211932 w 665782"/>
              <a:gd name="connsiteY9" fmla="*/ 214034 h 647805"/>
              <a:gd name="connsiteX10" fmla="*/ 153782 w 665782"/>
              <a:gd name="connsiteY10" fmla="*/ 199746 h 647805"/>
              <a:gd name="connsiteX0" fmla="*/ 153782 w 665782"/>
              <a:gd name="connsiteY0" fmla="*/ 198007 h 646066"/>
              <a:gd name="connsiteX1" fmla="*/ 153629 w 665782"/>
              <a:gd name="connsiteY1" fmla="*/ 69497 h 646066"/>
              <a:gd name="connsiteX2" fmla="*/ 493917 w 665782"/>
              <a:gd name="connsiteY2" fmla="*/ 3129 h 646066"/>
              <a:gd name="connsiteX3" fmla="*/ 615592 w 665782"/>
              <a:gd name="connsiteY3" fmla="*/ 88547 h 646066"/>
              <a:gd name="connsiteX4" fmla="*/ 665598 w 665782"/>
              <a:gd name="connsiteY4" fmla="*/ 414778 h 646066"/>
              <a:gd name="connsiteX5" fmla="*/ 543540 w 665782"/>
              <a:gd name="connsiteY5" fmla="*/ 483757 h 646066"/>
              <a:gd name="connsiteX6" fmla="*/ 513966 w 665782"/>
              <a:gd name="connsiteY6" fmla="*/ 445657 h 646066"/>
              <a:gd name="connsiteX7" fmla="*/ 354421 w 665782"/>
              <a:gd name="connsiteY7" fmla="*/ 646066 h 646066"/>
              <a:gd name="connsiteX8" fmla="*/ 0 w 665782"/>
              <a:gd name="connsiteY8" fmla="*/ 467472 h 646066"/>
              <a:gd name="connsiteX9" fmla="*/ 211932 w 665782"/>
              <a:gd name="connsiteY9" fmla="*/ 212295 h 646066"/>
              <a:gd name="connsiteX10" fmla="*/ 153782 w 665782"/>
              <a:gd name="connsiteY10" fmla="*/ 198007 h 646066"/>
              <a:gd name="connsiteX0" fmla="*/ 153782 w 665782"/>
              <a:gd name="connsiteY0" fmla="*/ 202519 h 650578"/>
              <a:gd name="connsiteX1" fmla="*/ 153629 w 665782"/>
              <a:gd name="connsiteY1" fmla="*/ 74009 h 650578"/>
              <a:gd name="connsiteX2" fmla="*/ 493917 w 665782"/>
              <a:gd name="connsiteY2" fmla="*/ 7641 h 650578"/>
              <a:gd name="connsiteX3" fmla="*/ 615592 w 665782"/>
              <a:gd name="connsiteY3" fmla="*/ 93059 h 650578"/>
              <a:gd name="connsiteX4" fmla="*/ 665598 w 665782"/>
              <a:gd name="connsiteY4" fmla="*/ 419290 h 650578"/>
              <a:gd name="connsiteX5" fmla="*/ 543540 w 665782"/>
              <a:gd name="connsiteY5" fmla="*/ 488269 h 650578"/>
              <a:gd name="connsiteX6" fmla="*/ 513966 w 665782"/>
              <a:gd name="connsiteY6" fmla="*/ 450169 h 650578"/>
              <a:gd name="connsiteX7" fmla="*/ 354421 w 665782"/>
              <a:gd name="connsiteY7" fmla="*/ 650578 h 650578"/>
              <a:gd name="connsiteX8" fmla="*/ 0 w 665782"/>
              <a:gd name="connsiteY8" fmla="*/ 471984 h 650578"/>
              <a:gd name="connsiteX9" fmla="*/ 211932 w 665782"/>
              <a:gd name="connsiteY9" fmla="*/ 216807 h 650578"/>
              <a:gd name="connsiteX10" fmla="*/ 153782 w 665782"/>
              <a:gd name="connsiteY10" fmla="*/ 202519 h 650578"/>
              <a:gd name="connsiteX0" fmla="*/ 153782 w 665782"/>
              <a:gd name="connsiteY0" fmla="*/ 203670 h 651729"/>
              <a:gd name="connsiteX1" fmla="*/ 153629 w 665782"/>
              <a:gd name="connsiteY1" fmla="*/ 75160 h 651729"/>
              <a:gd name="connsiteX2" fmla="*/ 493917 w 665782"/>
              <a:gd name="connsiteY2" fmla="*/ 8792 h 651729"/>
              <a:gd name="connsiteX3" fmla="*/ 615592 w 665782"/>
              <a:gd name="connsiteY3" fmla="*/ 94210 h 651729"/>
              <a:gd name="connsiteX4" fmla="*/ 665598 w 665782"/>
              <a:gd name="connsiteY4" fmla="*/ 420441 h 651729"/>
              <a:gd name="connsiteX5" fmla="*/ 543540 w 665782"/>
              <a:gd name="connsiteY5" fmla="*/ 489420 h 651729"/>
              <a:gd name="connsiteX6" fmla="*/ 513966 w 665782"/>
              <a:gd name="connsiteY6" fmla="*/ 451320 h 651729"/>
              <a:gd name="connsiteX7" fmla="*/ 354421 w 665782"/>
              <a:gd name="connsiteY7" fmla="*/ 651729 h 651729"/>
              <a:gd name="connsiteX8" fmla="*/ 0 w 665782"/>
              <a:gd name="connsiteY8" fmla="*/ 473135 h 651729"/>
              <a:gd name="connsiteX9" fmla="*/ 211932 w 665782"/>
              <a:gd name="connsiteY9" fmla="*/ 217958 h 651729"/>
              <a:gd name="connsiteX10" fmla="*/ 153782 w 665782"/>
              <a:gd name="connsiteY10" fmla="*/ 203670 h 651729"/>
              <a:gd name="connsiteX0" fmla="*/ 153782 w 665782"/>
              <a:gd name="connsiteY0" fmla="*/ 203670 h 670779"/>
              <a:gd name="connsiteX1" fmla="*/ 153629 w 665782"/>
              <a:gd name="connsiteY1" fmla="*/ 75160 h 670779"/>
              <a:gd name="connsiteX2" fmla="*/ 493917 w 665782"/>
              <a:gd name="connsiteY2" fmla="*/ 8792 h 670779"/>
              <a:gd name="connsiteX3" fmla="*/ 615592 w 665782"/>
              <a:gd name="connsiteY3" fmla="*/ 94210 h 670779"/>
              <a:gd name="connsiteX4" fmla="*/ 665598 w 665782"/>
              <a:gd name="connsiteY4" fmla="*/ 420441 h 670779"/>
              <a:gd name="connsiteX5" fmla="*/ 543540 w 665782"/>
              <a:gd name="connsiteY5" fmla="*/ 489420 h 670779"/>
              <a:gd name="connsiteX6" fmla="*/ 513966 w 665782"/>
              <a:gd name="connsiteY6" fmla="*/ 451320 h 670779"/>
              <a:gd name="connsiteX7" fmla="*/ 337753 w 665782"/>
              <a:gd name="connsiteY7" fmla="*/ 670779 h 670779"/>
              <a:gd name="connsiteX8" fmla="*/ 0 w 665782"/>
              <a:gd name="connsiteY8" fmla="*/ 473135 h 670779"/>
              <a:gd name="connsiteX9" fmla="*/ 211932 w 665782"/>
              <a:gd name="connsiteY9" fmla="*/ 217958 h 670779"/>
              <a:gd name="connsiteX10" fmla="*/ 153782 w 665782"/>
              <a:gd name="connsiteY10" fmla="*/ 203670 h 670779"/>
              <a:gd name="connsiteX0" fmla="*/ 118064 w 630064"/>
              <a:gd name="connsiteY0" fmla="*/ 203670 h 670779"/>
              <a:gd name="connsiteX1" fmla="*/ 117911 w 630064"/>
              <a:gd name="connsiteY1" fmla="*/ 75160 h 670779"/>
              <a:gd name="connsiteX2" fmla="*/ 458199 w 630064"/>
              <a:gd name="connsiteY2" fmla="*/ 8792 h 670779"/>
              <a:gd name="connsiteX3" fmla="*/ 579874 w 630064"/>
              <a:gd name="connsiteY3" fmla="*/ 94210 h 670779"/>
              <a:gd name="connsiteX4" fmla="*/ 629880 w 630064"/>
              <a:gd name="connsiteY4" fmla="*/ 420441 h 670779"/>
              <a:gd name="connsiteX5" fmla="*/ 507822 w 630064"/>
              <a:gd name="connsiteY5" fmla="*/ 489420 h 670779"/>
              <a:gd name="connsiteX6" fmla="*/ 478248 w 630064"/>
              <a:gd name="connsiteY6" fmla="*/ 451320 h 670779"/>
              <a:gd name="connsiteX7" fmla="*/ 302035 w 630064"/>
              <a:gd name="connsiteY7" fmla="*/ 670779 h 670779"/>
              <a:gd name="connsiteX8" fmla="*/ 0 w 630064"/>
              <a:gd name="connsiteY8" fmla="*/ 446941 h 670779"/>
              <a:gd name="connsiteX9" fmla="*/ 176214 w 630064"/>
              <a:gd name="connsiteY9" fmla="*/ 217958 h 670779"/>
              <a:gd name="connsiteX10" fmla="*/ 118064 w 630064"/>
              <a:gd name="connsiteY10" fmla="*/ 203670 h 670779"/>
              <a:gd name="connsiteX0" fmla="*/ 125207 w 637207"/>
              <a:gd name="connsiteY0" fmla="*/ 203670 h 670779"/>
              <a:gd name="connsiteX1" fmla="*/ 125054 w 637207"/>
              <a:gd name="connsiteY1" fmla="*/ 75160 h 670779"/>
              <a:gd name="connsiteX2" fmla="*/ 465342 w 637207"/>
              <a:gd name="connsiteY2" fmla="*/ 8792 h 670779"/>
              <a:gd name="connsiteX3" fmla="*/ 587017 w 637207"/>
              <a:gd name="connsiteY3" fmla="*/ 94210 h 670779"/>
              <a:gd name="connsiteX4" fmla="*/ 637023 w 637207"/>
              <a:gd name="connsiteY4" fmla="*/ 420441 h 670779"/>
              <a:gd name="connsiteX5" fmla="*/ 514965 w 637207"/>
              <a:gd name="connsiteY5" fmla="*/ 489420 h 670779"/>
              <a:gd name="connsiteX6" fmla="*/ 485391 w 637207"/>
              <a:gd name="connsiteY6" fmla="*/ 451320 h 670779"/>
              <a:gd name="connsiteX7" fmla="*/ 309178 w 637207"/>
              <a:gd name="connsiteY7" fmla="*/ 670779 h 670779"/>
              <a:gd name="connsiteX8" fmla="*/ 0 w 637207"/>
              <a:gd name="connsiteY8" fmla="*/ 451703 h 670779"/>
              <a:gd name="connsiteX9" fmla="*/ 183357 w 637207"/>
              <a:gd name="connsiteY9" fmla="*/ 217958 h 670779"/>
              <a:gd name="connsiteX10" fmla="*/ 125207 w 637207"/>
              <a:gd name="connsiteY10" fmla="*/ 203670 h 670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7207" h="670779">
                <a:moveTo>
                  <a:pt x="125207" y="203670"/>
                </a:moveTo>
                <a:cubicBezTo>
                  <a:pt x="79912" y="198933"/>
                  <a:pt x="53668" y="117997"/>
                  <a:pt x="125054" y="75160"/>
                </a:cubicBezTo>
                <a:lnTo>
                  <a:pt x="465342" y="8792"/>
                </a:lnTo>
                <a:cubicBezTo>
                  <a:pt x="577337" y="-15122"/>
                  <a:pt x="577415" y="8587"/>
                  <a:pt x="587017" y="94210"/>
                </a:cubicBezTo>
                <a:lnTo>
                  <a:pt x="637023" y="420441"/>
                </a:lnTo>
                <a:cubicBezTo>
                  <a:pt x="641580" y="512491"/>
                  <a:pt x="560414" y="528340"/>
                  <a:pt x="514965" y="489420"/>
                </a:cubicBezTo>
                <a:lnTo>
                  <a:pt x="485391" y="451320"/>
                </a:lnTo>
                <a:lnTo>
                  <a:pt x="309178" y="670779"/>
                </a:lnTo>
                <a:lnTo>
                  <a:pt x="0" y="451703"/>
                </a:lnTo>
                <a:lnTo>
                  <a:pt x="183357" y="217958"/>
                </a:lnTo>
                <a:lnTo>
                  <a:pt x="125207" y="20367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>
            <a:outerShdw blurRad="762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grpSp>
        <p:nvGrpSpPr>
          <p:cNvPr id="39" name="Group 53"/>
          <p:cNvGrpSpPr/>
          <p:nvPr/>
        </p:nvGrpSpPr>
        <p:grpSpPr>
          <a:xfrm>
            <a:off x="5200742" y="2956956"/>
            <a:ext cx="1752962" cy="1752960"/>
            <a:chOff x="2183857" y="1007017"/>
            <a:chExt cx="1803671" cy="1803669"/>
          </a:xfrm>
          <a:solidFill>
            <a:schemeClr val="bg2">
              <a:lumMod val="5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48" name="Oval 47"/>
            <p:cNvSpPr/>
            <p:nvPr/>
          </p:nvSpPr>
          <p:spPr>
            <a:xfrm flipH="1">
              <a:off x="2183857" y="1007017"/>
              <a:ext cx="1803671" cy="1803669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9" name="Oval 48"/>
            <p:cNvSpPr/>
            <p:nvPr/>
          </p:nvSpPr>
          <p:spPr>
            <a:xfrm flipH="1">
              <a:off x="2406052" y="1072366"/>
              <a:ext cx="1372358" cy="1045605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4694963" y="1782455"/>
            <a:ext cx="10115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>
                <a:solidFill>
                  <a:schemeClr val="bg1"/>
                </a:solidFill>
                <a:cs typeface="Calibri" pitchFamily="34" charset="0"/>
              </a:rPr>
              <a:t>This is a sample text that you can edit. </a:t>
            </a:r>
            <a:endParaRPr lang="en-US" sz="1200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555929" y="1719596"/>
            <a:ext cx="10042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>
                <a:solidFill>
                  <a:schemeClr val="bg1"/>
                </a:solidFill>
                <a:cs typeface="Calibri" pitchFamily="34" charset="0"/>
              </a:rPr>
              <a:t>This is a sample text that you can edit. </a:t>
            </a:r>
            <a:endParaRPr lang="en-US" sz="1200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457102" y="3307701"/>
            <a:ext cx="10016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>
                <a:solidFill>
                  <a:schemeClr val="bg1"/>
                </a:solidFill>
                <a:cs typeface="Calibri" pitchFamily="34" charset="0"/>
              </a:rPr>
              <a:t>This is a sample text that you can edit. </a:t>
            </a:r>
            <a:endParaRPr lang="en-US" sz="1200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616831" y="5040432"/>
            <a:ext cx="10841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>
                <a:solidFill>
                  <a:schemeClr val="bg1"/>
                </a:solidFill>
                <a:cs typeface="Calibri" pitchFamily="34" charset="0"/>
              </a:rPr>
              <a:t>This is a sample text that you can edit. </a:t>
            </a:r>
            <a:endParaRPr lang="en-US" sz="1200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666983" y="4991728"/>
            <a:ext cx="1039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>
                <a:solidFill>
                  <a:schemeClr val="bg1"/>
                </a:solidFill>
                <a:cs typeface="Calibri" pitchFamily="34" charset="0"/>
              </a:rPr>
              <a:t>This is a sample text that you can edit. </a:t>
            </a:r>
            <a:endParaRPr lang="en-US" sz="1200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745371" y="3335824"/>
            <a:ext cx="10514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>
                <a:solidFill>
                  <a:schemeClr val="bg1"/>
                </a:solidFill>
                <a:cs typeface="Calibri" pitchFamily="34" charset="0"/>
              </a:rPr>
              <a:t>This is a sample text that you can edit. </a:t>
            </a:r>
            <a:endParaRPr lang="en-US" sz="1200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5347232" y="3122369"/>
            <a:ext cx="1468848" cy="1422058"/>
          </a:xfrm>
          <a:prstGeom prst="roundRect">
            <a:avLst>
              <a:gd name="adj" fmla="val 49783"/>
            </a:avLst>
          </a:prstGeom>
          <a:gradFill flip="none" rotWithShape="1">
            <a:gsLst>
              <a:gs pos="100000">
                <a:schemeClr val="tx1">
                  <a:lumMod val="50000"/>
                  <a:lumOff val="50000"/>
                  <a:tint val="66000"/>
                  <a:satMod val="160000"/>
                </a:schemeClr>
              </a:gs>
              <a:gs pos="50000">
                <a:schemeClr val="tx1">
                  <a:lumMod val="50000"/>
                  <a:lumOff val="50000"/>
                  <a:tint val="44500"/>
                  <a:satMod val="160000"/>
                  <a:alpha val="46000"/>
                </a:schemeClr>
              </a:gs>
              <a:gs pos="0">
                <a:schemeClr val="tx1">
                  <a:lumMod val="50000"/>
                  <a:lumOff val="50000"/>
                  <a:tint val="23500"/>
                  <a:satMod val="160000"/>
                  <a:alpha val="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5403302" y="3487748"/>
            <a:ext cx="1387672" cy="70788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27000" h="25400" prst="cross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Arial" pitchFamily="34" charset="0"/>
              </a:rPr>
              <a:t>SAMPLE TEXT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940539" y="1156147"/>
            <a:ext cx="1461216" cy="1624776"/>
            <a:chOff x="405684" y="4099274"/>
            <a:chExt cx="1461216" cy="1624776"/>
          </a:xfrm>
        </p:grpSpPr>
        <p:grpSp>
          <p:nvGrpSpPr>
            <p:cNvPr id="23" name="Group 51"/>
            <p:cNvGrpSpPr/>
            <p:nvPr/>
          </p:nvGrpSpPr>
          <p:grpSpPr>
            <a:xfrm>
              <a:off x="462834" y="4099274"/>
              <a:ext cx="1367924" cy="1624776"/>
              <a:chOff x="7439873" y="4426662"/>
              <a:chExt cx="1502798" cy="1032446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7439873" y="4426662"/>
                <a:ext cx="1502798" cy="887485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65000"/>
                      <a:tint val="66000"/>
                      <a:satMod val="160000"/>
                      <a:alpha val="0"/>
                    </a:schemeClr>
                  </a:gs>
                  <a:gs pos="31000">
                    <a:schemeClr val="bg1">
                      <a:lumMod val="65000"/>
                      <a:tint val="44500"/>
                      <a:satMod val="160000"/>
                    </a:schemeClr>
                  </a:gs>
                  <a:gs pos="100000">
                    <a:schemeClr val="bg1">
                      <a:tint val="23500"/>
                      <a:satMod val="160000"/>
                      <a:lumMod val="72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00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7529552" y="4432349"/>
                <a:ext cx="1323440" cy="10267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1100" dirty="0">
                    <a:cs typeface="Calibri" pitchFamily="34" charset="0"/>
                  </a:rPr>
                  <a:t>This is a sample text that you can edit. You can change font(size, colour, name), or apply any desired formatting.</a:t>
                </a:r>
                <a:endParaRPr lang="en-US" sz="1100" dirty="0">
                  <a:cs typeface="Calibri" pitchFamily="34" charset="0"/>
                </a:endParaRPr>
              </a:p>
            </p:txBody>
          </p:sp>
        </p:grpSp>
        <p:cxnSp>
          <p:nvCxnSpPr>
            <p:cNvPr id="24" name="Straight Connector 23"/>
            <p:cNvCxnSpPr/>
            <p:nvPr/>
          </p:nvCxnSpPr>
          <p:spPr>
            <a:xfrm>
              <a:off x="405684" y="4099276"/>
              <a:ext cx="1461216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8812309" y="1195073"/>
            <a:ext cx="1461216" cy="1624776"/>
            <a:chOff x="405684" y="4099274"/>
            <a:chExt cx="1461216" cy="1624776"/>
          </a:xfrm>
        </p:grpSpPr>
        <p:grpSp>
          <p:nvGrpSpPr>
            <p:cNvPr id="19" name="Group 56"/>
            <p:cNvGrpSpPr/>
            <p:nvPr/>
          </p:nvGrpSpPr>
          <p:grpSpPr>
            <a:xfrm>
              <a:off x="462834" y="4099274"/>
              <a:ext cx="1367924" cy="1624776"/>
              <a:chOff x="7439873" y="4426662"/>
              <a:chExt cx="1502798" cy="1032446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7439873" y="4426662"/>
                <a:ext cx="1502798" cy="887485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65000"/>
                      <a:tint val="66000"/>
                      <a:satMod val="160000"/>
                      <a:alpha val="0"/>
                    </a:schemeClr>
                  </a:gs>
                  <a:gs pos="31000">
                    <a:schemeClr val="bg1">
                      <a:lumMod val="65000"/>
                      <a:tint val="44500"/>
                      <a:satMod val="160000"/>
                    </a:schemeClr>
                  </a:gs>
                  <a:gs pos="100000">
                    <a:schemeClr val="bg1">
                      <a:tint val="23500"/>
                      <a:satMod val="160000"/>
                      <a:lumMod val="72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00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529552" y="4432349"/>
                <a:ext cx="1323440" cy="10267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1100" dirty="0">
                    <a:cs typeface="Calibri" pitchFamily="34" charset="0"/>
                  </a:rPr>
                  <a:t>This is a sample text that you can edit. You can change font(size, colour, name), or apply any desired formatting.</a:t>
                </a:r>
                <a:endParaRPr lang="en-US" sz="1100" dirty="0">
                  <a:cs typeface="Calibri" pitchFamily="34" charset="0"/>
                </a:endParaRPr>
              </a:p>
            </p:txBody>
          </p:sp>
        </p:grpSp>
        <p:cxnSp>
          <p:nvCxnSpPr>
            <p:cNvPr id="20" name="Straight Connector 19"/>
            <p:cNvCxnSpPr/>
            <p:nvPr/>
          </p:nvCxnSpPr>
          <p:spPr>
            <a:xfrm>
              <a:off x="405684" y="4099276"/>
              <a:ext cx="1461216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2005463" y="4647169"/>
            <a:ext cx="1461216" cy="1624776"/>
            <a:chOff x="405684" y="4099274"/>
            <a:chExt cx="1461216" cy="1624776"/>
          </a:xfrm>
        </p:grpSpPr>
        <p:grpSp>
          <p:nvGrpSpPr>
            <p:cNvPr id="15" name="Group 61"/>
            <p:cNvGrpSpPr/>
            <p:nvPr/>
          </p:nvGrpSpPr>
          <p:grpSpPr>
            <a:xfrm>
              <a:off x="462834" y="4099274"/>
              <a:ext cx="1367924" cy="1624776"/>
              <a:chOff x="7439873" y="4426662"/>
              <a:chExt cx="1502798" cy="1032446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7439873" y="4426662"/>
                <a:ext cx="1502798" cy="887485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65000"/>
                      <a:tint val="66000"/>
                      <a:satMod val="160000"/>
                      <a:alpha val="0"/>
                    </a:schemeClr>
                  </a:gs>
                  <a:gs pos="31000">
                    <a:schemeClr val="bg1">
                      <a:lumMod val="65000"/>
                      <a:tint val="44500"/>
                      <a:satMod val="160000"/>
                    </a:schemeClr>
                  </a:gs>
                  <a:gs pos="100000">
                    <a:schemeClr val="bg1">
                      <a:tint val="23500"/>
                      <a:satMod val="160000"/>
                      <a:lumMod val="72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529552" y="4432349"/>
                <a:ext cx="1323440" cy="10267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1100" dirty="0">
                    <a:cs typeface="Calibri" pitchFamily="34" charset="0"/>
                  </a:rPr>
                  <a:t>This is a sample text that you can edit. You can change font(size, colour, name), or apply any desired formatting.</a:t>
                </a:r>
                <a:endParaRPr lang="en-US" sz="1100" dirty="0">
                  <a:cs typeface="Calibri" pitchFamily="34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405684" y="4099276"/>
              <a:ext cx="1461216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8801805" y="4631164"/>
            <a:ext cx="1461216" cy="1624776"/>
            <a:chOff x="405684" y="4099274"/>
            <a:chExt cx="1461216" cy="1624776"/>
          </a:xfrm>
        </p:grpSpPr>
        <p:grpSp>
          <p:nvGrpSpPr>
            <p:cNvPr id="11" name="Group 66"/>
            <p:cNvGrpSpPr/>
            <p:nvPr/>
          </p:nvGrpSpPr>
          <p:grpSpPr>
            <a:xfrm>
              <a:off x="462834" y="4099274"/>
              <a:ext cx="1367924" cy="1624776"/>
              <a:chOff x="7439873" y="4426662"/>
              <a:chExt cx="1502798" cy="1032446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7439873" y="4426662"/>
                <a:ext cx="1502798" cy="887485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65000"/>
                      <a:tint val="66000"/>
                      <a:satMod val="160000"/>
                      <a:alpha val="0"/>
                    </a:schemeClr>
                  </a:gs>
                  <a:gs pos="31000">
                    <a:schemeClr val="bg1">
                      <a:lumMod val="65000"/>
                      <a:tint val="44500"/>
                      <a:satMod val="160000"/>
                    </a:schemeClr>
                  </a:gs>
                  <a:gs pos="100000">
                    <a:schemeClr val="bg1">
                      <a:tint val="23500"/>
                      <a:satMod val="160000"/>
                      <a:lumMod val="72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00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529552" y="4432349"/>
                <a:ext cx="1323440" cy="10267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1100" dirty="0">
                    <a:cs typeface="Calibri" pitchFamily="34" charset="0"/>
                  </a:rPr>
                  <a:t>This is a sample text that you can edit. You can change font(size, colour, name), or apply any desired formatting.</a:t>
                </a:r>
                <a:endParaRPr lang="en-US" sz="1100" dirty="0">
                  <a:cs typeface="Calibri" pitchFamily="34" charset="0"/>
                </a:endParaRPr>
              </a:p>
            </p:txBody>
          </p:sp>
        </p:grpSp>
        <p:cxnSp>
          <p:nvCxnSpPr>
            <p:cNvPr id="12" name="Straight Connector 11"/>
            <p:cNvCxnSpPr/>
            <p:nvPr/>
          </p:nvCxnSpPr>
          <p:spPr>
            <a:xfrm>
              <a:off x="405684" y="4099276"/>
              <a:ext cx="1461216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7535C700-9993-4EEB-ADEA-892402431CAF}"/>
              </a:ext>
            </a:extLst>
          </p:cNvPr>
          <p:cNvGrpSpPr/>
          <p:nvPr/>
        </p:nvGrpSpPr>
        <p:grpSpPr>
          <a:xfrm>
            <a:off x="290803" y="620461"/>
            <a:ext cx="671853" cy="98538"/>
            <a:chOff x="867230" y="5081962"/>
            <a:chExt cx="671853" cy="98538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3BBB97D-C0F7-4359-865C-D31EE52A850A}"/>
                </a:ext>
              </a:extLst>
            </p:cNvPr>
            <p:cNvSpPr/>
            <p:nvPr/>
          </p:nvSpPr>
          <p:spPr>
            <a:xfrm>
              <a:off x="867230" y="5081962"/>
              <a:ext cx="98539" cy="98538"/>
            </a:xfrm>
            <a:prstGeom prst="ellipse">
              <a:avLst/>
            </a:prstGeom>
            <a:solidFill>
              <a:srgbClr val="FF9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8C851618-3B1E-44DF-9E6F-2CAB21B2AF21}"/>
                </a:ext>
              </a:extLst>
            </p:cNvPr>
            <p:cNvSpPr/>
            <p:nvPr/>
          </p:nvSpPr>
          <p:spPr>
            <a:xfrm>
              <a:off x="1153887" y="5081962"/>
              <a:ext cx="98539" cy="98538"/>
            </a:xfrm>
            <a:prstGeom prst="ellipse">
              <a:avLst/>
            </a:prstGeom>
            <a:solidFill>
              <a:srgbClr val="1FD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40EF4C95-98A5-466C-808F-ED44C24B0A1E}"/>
                </a:ext>
              </a:extLst>
            </p:cNvPr>
            <p:cNvSpPr/>
            <p:nvPr/>
          </p:nvSpPr>
          <p:spPr>
            <a:xfrm>
              <a:off x="1440544" y="5081962"/>
              <a:ext cx="98539" cy="98538"/>
            </a:xfrm>
            <a:prstGeom prst="ellipse">
              <a:avLst/>
            </a:prstGeom>
            <a:solidFill>
              <a:srgbClr val="FF1A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</p:grpSp>
    </p:spTree>
    <p:extLst>
      <p:ext uri="{BB962C8B-B14F-4D97-AF65-F5344CB8AC3E}">
        <p14:creationId xmlns:p14="http://schemas.microsoft.com/office/powerpoint/2010/main" val="3226047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Oval 67">
            <a:extLst>
              <a:ext uri="{FF2B5EF4-FFF2-40B4-BE49-F238E27FC236}">
                <a16:creationId xmlns:a16="http://schemas.microsoft.com/office/drawing/2014/main" id="{DB7F330A-3D8D-404E-AA77-B451F826FED0}"/>
              </a:ext>
            </a:extLst>
          </p:cNvPr>
          <p:cNvSpPr/>
          <p:nvPr/>
        </p:nvSpPr>
        <p:spPr>
          <a:xfrm>
            <a:off x="5304473" y="1354906"/>
            <a:ext cx="1571357" cy="157437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16200000" rotWithShape="0">
              <a:prstClr val="black">
                <a:alpha val="10000"/>
              </a:prstClr>
            </a:outerShdw>
          </a:effectLst>
        </p:spPr>
        <p:txBody>
          <a:bodyPr wrap="square" lIns="72000" tIns="0" rIns="72000" bIns="1371600" anchor="ctr">
            <a:noAutofit/>
          </a:bodyPr>
          <a:lstStyle/>
          <a:p>
            <a:pPr algn="ctr">
              <a:lnSpc>
                <a:spcPct val="80000"/>
              </a:lnSpc>
            </a:pPr>
            <a:endParaRPr lang="id-ID" b="1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1549C323-943E-4050-9F7B-840EF1BB8F2C}"/>
              </a:ext>
            </a:extLst>
          </p:cNvPr>
          <p:cNvSpPr/>
          <p:nvPr/>
        </p:nvSpPr>
        <p:spPr>
          <a:xfrm>
            <a:off x="9329442" y="1354906"/>
            <a:ext cx="1571357" cy="157437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16200000" rotWithShape="0">
              <a:prstClr val="black">
                <a:alpha val="10000"/>
              </a:prstClr>
            </a:outerShdw>
          </a:effectLst>
        </p:spPr>
        <p:txBody>
          <a:bodyPr wrap="square" lIns="72000" tIns="0" rIns="72000" bIns="1371600" anchor="ctr">
            <a:noAutofit/>
          </a:bodyPr>
          <a:lstStyle/>
          <a:p>
            <a:pPr algn="ctr">
              <a:lnSpc>
                <a:spcPct val="80000"/>
              </a:lnSpc>
            </a:pPr>
            <a:endParaRPr lang="id-ID" b="1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611B7E6-272B-4A07-9A79-E06C65FFEC52}"/>
              </a:ext>
            </a:extLst>
          </p:cNvPr>
          <p:cNvSpPr/>
          <p:nvPr/>
        </p:nvSpPr>
        <p:spPr>
          <a:xfrm>
            <a:off x="1291203" y="1354906"/>
            <a:ext cx="1571357" cy="157437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16200000" rotWithShape="0">
              <a:prstClr val="black">
                <a:alpha val="10000"/>
              </a:prstClr>
            </a:outerShdw>
          </a:effectLst>
        </p:spPr>
        <p:txBody>
          <a:bodyPr wrap="square" lIns="72000" tIns="0" rIns="72000" bIns="1371600" anchor="ctr">
            <a:noAutofit/>
          </a:bodyPr>
          <a:lstStyle/>
          <a:p>
            <a:pPr algn="ctr">
              <a:lnSpc>
                <a:spcPct val="80000"/>
              </a:lnSpc>
            </a:pPr>
            <a:endParaRPr lang="id-ID" b="1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64C2FA-7766-4B46-92E1-313A2626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677" y="365616"/>
            <a:ext cx="11186160" cy="590931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insert your data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3A59335-5C87-46F1-8FEC-BF0A9CC7FEF4}"/>
              </a:ext>
            </a:extLst>
          </p:cNvPr>
          <p:cNvSpPr/>
          <p:nvPr/>
        </p:nvSpPr>
        <p:spPr>
          <a:xfrm>
            <a:off x="10686252" y="6006513"/>
            <a:ext cx="1514475" cy="1514475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D2E082E-2C8F-4B22-841E-AB1F1FA763EE}"/>
              </a:ext>
            </a:extLst>
          </p:cNvPr>
          <p:cNvSpPr txBox="1"/>
          <p:nvPr/>
        </p:nvSpPr>
        <p:spPr>
          <a:xfrm>
            <a:off x="399073" y="6455975"/>
            <a:ext cx="2270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www. sciencetemplate.com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603DE7F-74E4-4490-A735-9CFB4500DF66}"/>
              </a:ext>
            </a:extLst>
          </p:cNvPr>
          <p:cNvCxnSpPr>
            <a:cxnSpLocks/>
          </p:cNvCxnSpPr>
          <p:nvPr/>
        </p:nvCxnSpPr>
        <p:spPr>
          <a:xfrm flipH="1">
            <a:off x="2377454" y="6607176"/>
            <a:ext cx="7579346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49D4CC4-13F3-4C0D-868E-05A439E80257}"/>
              </a:ext>
            </a:extLst>
          </p:cNvPr>
          <p:cNvSpPr txBox="1"/>
          <p:nvPr/>
        </p:nvSpPr>
        <p:spPr>
          <a:xfrm>
            <a:off x="10846190" y="6394419"/>
            <a:ext cx="522850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fld id="{40876BFF-1584-4FA6-A406-00684317F9C8}" type="slidenum">
              <a:rPr lang="en-US" sz="1800" b="1" smtClean="0">
                <a:solidFill>
                  <a:schemeClr val="bg1"/>
                </a:solidFill>
              </a:rPr>
              <a:t>6</a:t>
            </a:fld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7EC8912-025F-4698-BEE1-1ECA865C5D44}"/>
              </a:ext>
            </a:extLst>
          </p:cNvPr>
          <p:cNvSpPr txBox="1"/>
          <p:nvPr/>
        </p:nvSpPr>
        <p:spPr>
          <a:xfrm>
            <a:off x="9748438" y="6455975"/>
            <a:ext cx="9225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P A G E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53DDD863-ECEB-4A0F-9B98-D6C8D544F0B7}"/>
              </a:ext>
            </a:extLst>
          </p:cNvPr>
          <p:cNvSpPr/>
          <p:nvPr/>
        </p:nvSpPr>
        <p:spPr>
          <a:xfrm>
            <a:off x="11807475" y="5768674"/>
            <a:ext cx="318802" cy="318802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F52FCEB-08EE-46C0-80B6-C548C511569E}"/>
              </a:ext>
            </a:extLst>
          </p:cNvPr>
          <p:cNvSpPr/>
          <p:nvPr/>
        </p:nvSpPr>
        <p:spPr>
          <a:xfrm>
            <a:off x="11571255" y="5597509"/>
            <a:ext cx="171165" cy="171165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6CDF51A-41E1-4AA0-A943-A2E178FB9A10}"/>
              </a:ext>
            </a:extLst>
          </p:cNvPr>
          <p:cNvSpPr/>
          <p:nvPr/>
        </p:nvSpPr>
        <p:spPr>
          <a:xfrm>
            <a:off x="11906755" y="5548866"/>
            <a:ext cx="97285" cy="97285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33708F51-B7A1-4426-8B9D-83B5BE599214}"/>
              </a:ext>
            </a:extLst>
          </p:cNvPr>
          <p:cNvGrpSpPr/>
          <p:nvPr/>
        </p:nvGrpSpPr>
        <p:grpSpPr>
          <a:xfrm>
            <a:off x="3871438" y="2021294"/>
            <a:ext cx="434818" cy="434818"/>
            <a:chOff x="3846407" y="1857022"/>
            <a:chExt cx="395289" cy="395289"/>
          </a:xfrm>
          <a:solidFill>
            <a:schemeClr val="bg2">
              <a:lumMod val="50000"/>
            </a:schemeClr>
          </a:solidFill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C9636A54-8DA6-4330-9ECD-8E7C6E07490D}"/>
                </a:ext>
              </a:extLst>
            </p:cNvPr>
            <p:cNvSpPr/>
            <p:nvPr/>
          </p:nvSpPr>
          <p:spPr>
            <a:xfrm>
              <a:off x="3846407" y="1857022"/>
              <a:ext cx="395289" cy="39528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2CDFAC00-14FE-4D32-9CD1-2D856B1815A4}"/>
                </a:ext>
              </a:extLst>
            </p:cNvPr>
            <p:cNvSpPr/>
            <p:nvPr/>
          </p:nvSpPr>
          <p:spPr>
            <a:xfrm>
              <a:off x="3909057" y="1919672"/>
              <a:ext cx="269988" cy="26998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1A587B2F-B156-4CE7-9FBA-344EA10B586A}"/>
                </a:ext>
              </a:extLst>
            </p:cNvPr>
            <p:cNvGrpSpPr/>
            <p:nvPr/>
          </p:nvGrpSpPr>
          <p:grpSpPr>
            <a:xfrm rot="16200000">
              <a:off x="4001000" y="2021198"/>
              <a:ext cx="110685" cy="66937"/>
              <a:chOff x="1328738" y="2878931"/>
              <a:chExt cx="1829531" cy="914400"/>
            </a:xfrm>
            <a:grpFill/>
          </p:grpSpPr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0DDD808D-CDA6-4019-A8A3-C559EC203E69}"/>
                  </a:ext>
                </a:extLst>
              </p:cNvPr>
              <p:cNvCxnSpPr/>
              <p:nvPr/>
            </p:nvCxnSpPr>
            <p:spPr>
              <a:xfrm>
                <a:off x="1328738" y="2878931"/>
                <a:ext cx="914400" cy="914400"/>
              </a:xfrm>
              <a:prstGeom prst="line">
                <a:avLst/>
              </a:prstGeom>
              <a:grpFill/>
              <a:ln w="12700" cap="rnd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955C0F68-F901-4D7C-90B5-17C3B15C842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243869" y="2878931"/>
                <a:ext cx="914400" cy="914400"/>
              </a:xfrm>
              <a:prstGeom prst="line">
                <a:avLst/>
              </a:prstGeom>
              <a:grpFill/>
              <a:ln w="12700" cap="rnd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5AE6D43F-F727-4C88-A6EC-0DE4C2B2B2C3}"/>
              </a:ext>
            </a:extLst>
          </p:cNvPr>
          <p:cNvGrpSpPr/>
          <p:nvPr/>
        </p:nvGrpSpPr>
        <p:grpSpPr>
          <a:xfrm>
            <a:off x="7885742" y="2021294"/>
            <a:ext cx="434818" cy="434818"/>
            <a:chOff x="3846407" y="1857022"/>
            <a:chExt cx="395289" cy="395289"/>
          </a:xfrm>
          <a:solidFill>
            <a:schemeClr val="bg2">
              <a:lumMod val="50000"/>
            </a:schemeClr>
          </a:solidFill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B0780EF-18D1-4624-BDD6-705AD2CA8A63}"/>
                </a:ext>
              </a:extLst>
            </p:cNvPr>
            <p:cNvSpPr/>
            <p:nvPr/>
          </p:nvSpPr>
          <p:spPr>
            <a:xfrm>
              <a:off x="3846407" y="1857022"/>
              <a:ext cx="395289" cy="39528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4183248-D23F-4A8C-903E-02F7F6A94162}"/>
                </a:ext>
              </a:extLst>
            </p:cNvPr>
            <p:cNvSpPr/>
            <p:nvPr/>
          </p:nvSpPr>
          <p:spPr>
            <a:xfrm>
              <a:off x="3909057" y="1919672"/>
              <a:ext cx="269988" cy="26998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280C0EC3-F3C4-4B62-99DA-778FCA414E9D}"/>
                </a:ext>
              </a:extLst>
            </p:cNvPr>
            <p:cNvGrpSpPr/>
            <p:nvPr/>
          </p:nvGrpSpPr>
          <p:grpSpPr>
            <a:xfrm rot="16200000">
              <a:off x="4001000" y="2021198"/>
              <a:ext cx="110685" cy="66937"/>
              <a:chOff x="1328738" y="2878931"/>
              <a:chExt cx="1829531" cy="914400"/>
            </a:xfrm>
            <a:grpFill/>
          </p:grpSpPr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8A3B19CD-BFB4-4B45-A090-A92378CD8892}"/>
                  </a:ext>
                </a:extLst>
              </p:cNvPr>
              <p:cNvCxnSpPr/>
              <p:nvPr/>
            </p:nvCxnSpPr>
            <p:spPr>
              <a:xfrm>
                <a:off x="1328738" y="2878931"/>
                <a:ext cx="914400" cy="914400"/>
              </a:xfrm>
              <a:prstGeom prst="line">
                <a:avLst/>
              </a:prstGeom>
              <a:grpFill/>
              <a:ln w="12700" cap="rnd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422B84CF-2E03-4223-92FB-E7B325A6441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243869" y="2878931"/>
                <a:ext cx="914400" cy="914400"/>
              </a:xfrm>
              <a:prstGeom prst="line">
                <a:avLst/>
              </a:prstGeom>
              <a:grpFill/>
              <a:ln w="12700" cap="rnd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B669D41A-A06E-472C-B639-04690936AEE5}"/>
              </a:ext>
            </a:extLst>
          </p:cNvPr>
          <p:cNvSpPr txBox="1"/>
          <p:nvPr/>
        </p:nvSpPr>
        <p:spPr>
          <a:xfrm>
            <a:off x="528881" y="3291379"/>
            <a:ext cx="3096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Sample text goes here, replace it with your text</a:t>
            </a:r>
            <a:endParaRPr lang="ro-RO" sz="1400" dirty="0"/>
          </a:p>
          <a:p>
            <a:r>
              <a:rPr lang="en-US" sz="1400" dirty="0"/>
              <a:t>Sample text goes here, replace it with your text</a:t>
            </a:r>
          </a:p>
          <a:p>
            <a:endParaRPr lang="en-US" sz="1400" dirty="0"/>
          </a:p>
          <a:p>
            <a:pPr marL="285750" indent="-285750">
              <a:spcAft>
                <a:spcPts val="4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2B4E7FF-CD64-4238-B2AC-C3D82E2F9AE6}"/>
              </a:ext>
            </a:extLst>
          </p:cNvPr>
          <p:cNvSpPr txBox="1"/>
          <p:nvPr/>
        </p:nvSpPr>
        <p:spPr>
          <a:xfrm>
            <a:off x="4542151" y="3291379"/>
            <a:ext cx="3096000" cy="1220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Sample text goes here, replace it with your text</a:t>
            </a:r>
          </a:p>
          <a:p>
            <a:pPr>
              <a:spcAft>
                <a:spcPts val="400"/>
              </a:spcAft>
              <a:buClr>
                <a:schemeClr val="accent3"/>
              </a:buClr>
            </a:pPr>
            <a:r>
              <a:rPr lang="en-US" sz="1400" dirty="0"/>
              <a:t>Sample text goes here, replace it with your text</a:t>
            </a:r>
          </a:p>
          <a:p>
            <a:pPr marL="285750" indent="-285750">
              <a:spcAft>
                <a:spcPts val="4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CFEE83D-53B8-4CDF-AE31-90AE2E41E1C0}"/>
              </a:ext>
            </a:extLst>
          </p:cNvPr>
          <p:cNvSpPr txBox="1"/>
          <p:nvPr/>
        </p:nvSpPr>
        <p:spPr>
          <a:xfrm>
            <a:off x="8567120" y="3291379"/>
            <a:ext cx="3096000" cy="1703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Sample text goes here, replace it with your text</a:t>
            </a:r>
          </a:p>
          <a:p>
            <a:pPr>
              <a:spcAft>
                <a:spcPts val="400"/>
              </a:spcAft>
              <a:buClr>
                <a:schemeClr val="accent3"/>
              </a:buClr>
            </a:pPr>
            <a:r>
              <a:rPr lang="en-US" sz="1400" dirty="0"/>
              <a:t>Sample text goes here, replace it with your text</a:t>
            </a:r>
          </a:p>
          <a:p>
            <a:pPr>
              <a:spcAft>
                <a:spcPts val="400"/>
              </a:spcAft>
              <a:buClr>
                <a:schemeClr val="accent3"/>
              </a:buClr>
            </a:pPr>
            <a:r>
              <a:rPr lang="en-US" sz="1400" dirty="0"/>
              <a:t>Sample text goes here, replace it with your text</a:t>
            </a:r>
          </a:p>
          <a:p>
            <a:pPr marL="285750" indent="-285750">
              <a:spcAft>
                <a:spcPts val="4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8B272B59-F509-4CB9-87BA-A1CFA5039C97}"/>
              </a:ext>
            </a:extLst>
          </p:cNvPr>
          <p:cNvSpPr/>
          <p:nvPr/>
        </p:nvSpPr>
        <p:spPr>
          <a:xfrm>
            <a:off x="1484772" y="1548847"/>
            <a:ext cx="1184219" cy="1186497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txBody>
          <a:bodyPr wrap="square" lIns="72000" tIns="0" rIns="72000" bIns="1371600" anchor="ctr">
            <a:noAutofit/>
          </a:bodyPr>
          <a:lstStyle/>
          <a:p>
            <a:pPr algn="ctr">
              <a:lnSpc>
                <a:spcPct val="80000"/>
              </a:lnSpc>
            </a:pPr>
            <a:endParaRPr lang="id-ID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B803FDF7-4686-4796-81C2-E1C18327DF47}"/>
              </a:ext>
            </a:extLst>
          </p:cNvPr>
          <p:cNvSpPr/>
          <p:nvPr/>
        </p:nvSpPr>
        <p:spPr>
          <a:xfrm>
            <a:off x="5498042" y="1548847"/>
            <a:ext cx="1184219" cy="1186497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</p:spPr>
        <p:txBody>
          <a:bodyPr wrap="square" lIns="72000" tIns="0" rIns="72000" bIns="1371600" anchor="ctr">
            <a:noAutofit/>
          </a:bodyPr>
          <a:lstStyle/>
          <a:p>
            <a:pPr algn="ctr">
              <a:lnSpc>
                <a:spcPct val="80000"/>
              </a:lnSpc>
            </a:pPr>
            <a:endParaRPr lang="id-ID" b="1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1F56C190-04D1-458F-8429-97D665AAEC97}"/>
              </a:ext>
            </a:extLst>
          </p:cNvPr>
          <p:cNvSpPr/>
          <p:nvPr/>
        </p:nvSpPr>
        <p:spPr>
          <a:xfrm>
            <a:off x="9523011" y="1548847"/>
            <a:ext cx="1184219" cy="1186497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txBody>
          <a:bodyPr wrap="square" lIns="72000" tIns="0" rIns="72000" bIns="1371600" anchor="ctr">
            <a:noAutofit/>
          </a:bodyPr>
          <a:lstStyle/>
          <a:p>
            <a:pPr algn="ctr">
              <a:lnSpc>
                <a:spcPct val="80000"/>
              </a:lnSpc>
            </a:pPr>
            <a:endParaRPr lang="id-ID" b="1" dirty="0">
              <a:solidFill>
                <a:schemeClr val="accent3"/>
              </a:solidFill>
              <a:latin typeface="+mj-lt"/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535C700-9993-4EEB-ADEA-892402431CAF}"/>
              </a:ext>
            </a:extLst>
          </p:cNvPr>
          <p:cNvGrpSpPr/>
          <p:nvPr/>
        </p:nvGrpSpPr>
        <p:grpSpPr>
          <a:xfrm>
            <a:off x="619350" y="922494"/>
            <a:ext cx="671853" cy="98538"/>
            <a:chOff x="867230" y="5081962"/>
            <a:chExt cx="671853" cy="98538"/>
          </a:xfrm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23BBB97D-C0F7-4359-865C-D31EE52A850A}"/>
                </a:ext>
              </a:extLst>
            </p:cNvPr>
            <p:cNvSpPr/>
            <p:nvPr/>
          </p:nvSpPr>
          <p:spPr>
            <a:xfrm>
              <a:off x="867230" y="5081962"/>
              <a:ext cx="98539" cy="98538"/>
            </a:xfrm>
            <a:prstGeom prst="ellipse">
              <a:avLst/>
            </a:prstGeom>
            <a:solidFill>
              <a:srgbClr val="FF9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8C851618-3B1E-44DF-9E6F-2CAB21B2AF21}"/>
                </a:ext>
              </a:extLst>
            </p:cNvPr>
            <p:cNvSpPr/>
            <p:nvPr/>
          </p:nvSpPr>
          <p:spPr>
            <a:xfrm>
              <a:off x="1153887" y="5081962"/>
              <a:ext cx="98539" cy="98538"/>
            </a:xfrm>
            <a:prstGeom prst="ellipse">
              <a:avLst/>
            </a:prstGeom>
            <a:solidFill>
              <a:srgbClr val="1FD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40EF4C95-98A5-466C-808F-ED44C24B0A1E}"/>
                </a:ext>
              </a:extLst>
            </p:cNvPr>
            <p:cNvSpPr/>
            <p:nvPr/>
          </p:nvSpPr>
          <p:spPr>
            <a:xfrm>
              <a:off x="1440544" y="5081962"/>
              <a:ext cx="98539" cy="98538"/>
            </a:xfrm>
            <a:prstGeom prst="ellipse">
              <a:avLst/>
            </a:prstGeom>
            <a:solidFill>
              <a:srgbClr val="FF1A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</p:grpSp>
    </p:spTree>
    <p:extLst>
      <p:ext uri="{BB962C8B-B14F-4D97-AF65-F5344CB8AC3E}">
        <p14:creationId xmlns:p14="http://schemas.microsoft.com/office/powerpoint/2010/main" val="2663255633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851DC-BDF5-4DAD-ADAD-6601215ED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365125"/>
            <a:ext cx="11186160" cy="590931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infographic table chart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C2445BE-4C77-492C-BADB-02E5B1619B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28855"/>
              </p:ext>
            </p:extLst>
          </p:nvPr>
        </p:nvGraphicFramePr>
        <p:xfrm>
          <a:off x="1970844" y="1430708"/>
          <a:ext cx="8546872" cy="3618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6718">
                  <a:extLst>
                    <a:ext uri="{9D8B030D-6E8A-4147-A177-3AD203B41FA5}">
                      <a16:colId xmlns:a16="http://schemas.microsoft.com/office/drawing/2014/main" val="718299182"/>
                    </a:ext>
                  </a:extLst>
                </a:gridCol>
                <a:gridCol w="2136718">
                  <a:extLst>
                    <a:ext uri="{9D8B030D-6E8A-4147-A177-3AD203B41FA5}">
                      <a16:colId xmlns:a16="http://schemas.microsoft.com/office/drawing/2014/main" val="3117989722"/>
                    </a:ext>
                  </a:extLst>
                </a:gridCol>
                <a:gridCol w="2136718">
                  <a:extLst>
                    <a:ext uri="{9D8B030D-6E8A-4147-A177-3AD203B41FA5}">
                      <a16:colId xmlns:a16="http://schemas.microsoft.com/office/drawing/2014/main" val="1933288456"/>
                    </a:ext>
                  </a:extLst>
                </a:gridCol>
                <a:gridCol w="2136718">
                  <a:extLst>
                    <a:ext uri="{9D8B030D-6E8A-4147-A177-3AD203B41FA5}">
                      <a16:colId xmlns:a16="http://schemas.microsoft.com/office/drawing/2014/main" val="3506420342"/>
                    </a:ext>
                  </a:extLst>
                </a:gridCol>
              </a:tblGrid>
              <a:tr h="1866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D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D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D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D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577635"/>
                  </a:ext>
                </a:extLst>
              </a:tr>
              <a:tr h="8438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Sample text goes here, replace it with your text</a:t>
                      </a:r>
                    </a:p>
                    <a:p>
                      <a:pPr algn="l"/>
                      <a:endParaRPr lang="en-ID" sz="1400" dirty="0"/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Sample text goes here, replace it with your text</a:t>
                      </a:r>
                    </a:p>
                    <a:p>
                      <a:pPr algn="l"/>
                      <a:endParaRPr lang="en-ID" sz="14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Sample text goes here, replace it with your text</a:t>
                      </a:r>
                    </a:p>
                    <a:p>
                      <a:pPr algn="l"/>
                      <a:endParaRPr lang="en-ID" sz="14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Sample text goes here, replace it with your text</a:t>
                      </a:r>
                    </a:p>
                    <a:p>
                      <a:pPr algn="l"/>
                      <a:r>
                        <a:rPr kumimoji="0" lang="en-ID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A6A79"/>
                          </a:solidFill>
                          <a:effectLst/>
                          <a:uLnTx/>
                          <a:uFillTx/>
                          <a:latin typeface="Segoe UI Light"/>
                          <a:ea typeface="+mn-ea"/>
                          <a:cs typeface="+mn-cs"/>
                        </a:rPr>
                        <a:t> </a:t>
                      </a:r>
                      <a:endParaRPr lang="en-ID" sz="14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179913"/>
                  </a:ext>
                </a:extLst>
              </a:tr>
              <a:tr h="8438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Sample text goes here, replace it with your text</a:t>
                      </a:r>
                    </a:p>
                    <a:p>
                      <a:pPr algn="l"/>
                      <a:endParaRPr lang="en-ID" sz="1400" dirty="0"/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Sample text goes here, replace it with your text</a:t>
                      </a:r>
                    </a:p>
                    <a:p>
                      <a:pPr algn="l"/>
                      <a:endParaRPr lang="en-ID" sz="14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Sample text goes here, replace it with your text</a:t>
                      </a:r>
                    </a:p>
                    <a:p>
                      <a:pPr algn="l"/>
                      <a:endParaRPr lang="en-ID" sz="14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Sample text goes here, replace it with your text</a:t>
                      </a:r>
                    </a:p>
                    <a:p>
                      <a:pPr algn="l"/>
                      <a:endParaRPr lang="en-ID" sz="14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127149"/>
                  </a:ext>
                </a:extLst>
              </a:tr>
              <a:tr h="8438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Sample text goes here, replace it with your text</a:t>
                      </a:r>
                    </a:p>
                    <a:p>
                      <a:pPr algn="l"/>
                      <a:endParaRPr lang="en-ID" sz="1400" dirty="0"/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ID" sz="14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ID" sz="14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ID" sz="14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635107"/>
                  </a:ext>
                </a:extLst>
              </a:tr>
              <a:tr h="7822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D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D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D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D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28286"/>
                  </a:ext>
                </a:extLst>
              </a:tr>
            </a:tbl>
          </a:graphicData>
        </a:graphic>
      </p:graphicFrame>
      <p:sp>
        <p:nvSpPr>
          <p:cNvPr id="70" name="Oval 69">
            <a:extLst>
              <a:ext uri="{FF2B5EF4-FFF2-40B4-BE49-F238E27FC236}">
                <a16:creationId xmlns:a16="http://schemas.microsoft.com/office/drawing/2014/main" id="{572A7319-B7B4-4390-9915-9BE8B6CEB271}"/>
              </a:ext>
            </a:extLst>
          </p:cNvPr>
          <p:cNvSpPr/>
          <p:nvPr/>
        </p:nvSpPr>
        <p:spPr>
          <a:xfrm>
            <a:off x="10686252" y="6006513"/>
            <a:ext cx="1514475" cy="1514475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9A7ACDA-735F-4967-85F6-EC260F7C91CF}"/>
              </a:ext>
            </a:extLst>
          </p:cNvPr>
          <p:cNvSpPr txBox="1"/>
          <p:nvPr/>
        </p:nvSpPr>
        <p:spPr>
          <a:xfrm>
            <a:off x="399073" y="6455975"/>
            <a:ext cx="2270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www. sciencetemplate.com</a:t>
            </a: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29A0DA45-96E4-40B5-A3D0-6227B17807A9}"/>
              </a:ext>
            </a:extLst>
          </p:cNvPr>
          <p:cNvCxnSpPr>
            <a:cxnSpLocks/>
          </p:cNvCxnSpPr>
          <p:nvPr/>
        </p:nvCxnSpPr>
        <p:spPr>
          <a:xfrm flipH="1">
            <a:off x="2377454" y="6607176"/>
            <a:ext cx="757934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0AD08DC2-C44B-4059-ADDC-8C5AA5B576F5}"/>
              </a:ext>
            </a:extLst>
          </p:cNvPr>
          <p:cNvSpPr txBox="1"/>
          <p:nvPr/>
        </p:nvSpPr>
        <p:spPr>
          <a:xfrm>
            <a:off x="10846190" y="6394419"/>
            <a:ext cx="522850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fld id="{40876BFF-1584-4FA6-A406-00684317F9C8}" type="slidenum">
              <a:rPr lang="en-US" sz="1800" b="1" smtClean="0">
                <a:solidFill>
                  <a:schemeClr val="bg1"/>
                </a:solidFill>
              </a:rPr>
              <a:t>7</a:t>
            </a:fld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81F3D889-B929-4729-9F9A-C9E32D03171D}"/>
              </a:ext>
            </a:extLst>
          </p:cNvPr>
          <p:cNvSpPr txBox="1"/>
          <p:nvPr/>
        </p:nvSpPr>
        <p:spPr>
          <a:xfrm>
            <a:off x="9748438" y="6455975"/>
            <a:ext cx="9225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>
                <a:solidFill>
                  <a:srgbClr val="B5C0CF"/>
                </a:solidFill>
              </a:rPr>
              <a:t>P A G E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71FE930D-D8EC-4210-8021-26570145E6B5}"/>
              </a:ext>
            </a:extLst>
          </p:cNvPr>
          <p:cNvSpPr/>
          <p:nvPr/>
        </p:nvSpPr>
        <p:spPr>
          <a:xfrm>
            <a:off x="11807475" y="5768674"/>
            <a:ext cx="318802" cy="318802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AC166403-3EFA-49B8-A896-CFE5B3A35BF2}"/>
              </a:ext>
            </a:extLst>
          </p:cNvPr>
          <p:cNvSpPr/>
          <p:nvPr/>
        </p:nvSpPr>
        <p:spPr>
          <a:xfrm>
            <a:off x="11571255" y="5597509"/>
            <a:ext cx="171165" cy="171165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FCCF9ACD-A7E6-47DC-9FE5-B185368C890D}"/>
              </a:ext>
            </a:extLst>
          </p:cNvPr>
          <p:cNvSpPr/>
          <p:nvPr/>
        </p:nvSpPr>
        <p:spPr>
          <a:xfrm>
            <a:off x="11906755" y="5548866"/>
            <a:ext cx="97285" cy="97285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92222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25"/>
          <p:cNvSpPr txBox="1">
            <a:spLocks noGrp="1"/>
          </p:cNvSpPr>
          <p:nvPr>
            <p:ph type="title"/>
          </p:nvPr>
        </p:nvSpPr>
        <p:spPr>
          <a:xfrm>
            <a:off x="149655" y="881836"/>
            <a:ext cx="9010400" cy="1226000"/>
          </a:xfrm>
          <a:prstGeom prst="rect">
            <a:avLst/>
          </a:prstGeom>
        </p:spPr>
        <p:txBody>
          <a:bodyPr spcFirstLastPara="1" vert="horz" wrap="square" lIns="0" tIns="0" rIns="0" bIns="0" rtlCol="0" anchor="ctr" anchorCtr="0">
            <a:noAutofit/>
          </a:bodyPr>
          <a:lstStyle/>
          <a:p>
            <a:pPr algn="l">
              <a:spcBef>
                <a:spcPts val="0"/>
              </a:spcBef>
            </a:pPr>
            <a:r>
              <a:rPr lang="ro-RO" dirty="0">
                <a:solidFill>
                  <a:schemeClr val="accent1">
                    <a:lumMod val="75000"/>
                  </a:schemeClr>
                </a:solidFill>
              </a:rPr>
              <a:t>Please conclude  - max 2 slides</a:t>
            </a:r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Picture 7" descr="C:\Users\Nico\Desktop\Sigla SIA_v2B_blue_rezervat fundal inchis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5680" y="159440"/>
            <a:ext cx="975360" cy="97536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" name="Group 14"/>
          <p:cNvGrpSpPr/>
          <p:nvPr/>
        </p:nvGrpSpPr>
        <p:grpSpPr>
          <a:xfrm>
            <a:off x="7836258" y="1218143"/>
            <a:ext cx="4214783" cy="5389324"/>
            <a:chOff x="3846000" y="639337"/>
            <a:chExt cx="4500000" cy="5718500"/>
          </a:xfrm>
        </p:grpSpPr>
        <p:grpSp>
          <p:nvGrpSpPr>
            <p:cNvPr id="16" name="Group 60"/>
            <p:cNvGrpSpPr/>
            <p:nvPr/>
          </p:nvGrpSpPr>
          <p:grpSpPr>
            <a:xfrm>
              <a:off x="3846000" y="639337"/>
              <a:ext cx="3790772" cy="5718500"/>
              <a:chOff x="4975570" y="1089145"/>
              <a:chExt cx="2855156" cy="4307094"/>
            </a:xfrm>
          </p:grpSpPr>
          <p:sp>
            <p:nvSpPr>
              <p:cNvPr id="58" name="Rounded Rectangle 57"/>
              <p:cNvSpPr/>
              <p:nvPr/>
            </p:nvSpPr>
            <p:spPr bwMode="auto">
              <a:xfrm>
                <a:off x="4975570" y="1504452"/>
                <a:ext cx="2855156" cy="3891787"/>
              </a:xfrm>
              <a:prstGeom prst="roundRect">
                <a:avLst>
                  <a:gd name="adj" fmla="val 3998"/>
                </a:avLst>
              </a:pr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50000">
                    <a:schemeClr val="bg1">
                      <a:lumMod val="8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121920" tIns="60960" rIns="121920" bIns="6096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600"/>
              </a:p>
            </p:txBody>
          </p:sp>
          <p:sp>
            <p:nvSpPr>
              <p:cNvPr id="59" name="Rectangle 58"/>
              <p:cNvSpPr/>
              <p:nvPr/>
            </p:nvSpPr>
            <p:spPr bwMode="auto">
              <a:xfrm>
                <a:off x="5225140" y="1788610"/>
                <a:ext cx="2417028" cy="327576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121920" tIns="60960" rIns="121920" bIns="6096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600"/>
              </a:p>
            </p:txBody>
          </p:sp>
          <p:sp>
            <p:nvSpPr>
              <p:cNvPr id="60" name="Rectangle 59"/>
              <p:cNvSpPr/>
              <p:nvPr/>
            </p:nvSpPr>
            <p:spPr bwMode="auto">
              <a:xfrm rot="21161710">
                <a:off x="5226819" y="1745487"/>
                <a:ext cx="2417028" cy="327576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121920" tIns="60960" rIns="121920" bIns="6096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600"/>
              </a:p>
            </p:txBody>
          </p:sp>
          <p:sp>
            <p:nvSpPr>
              <p:cNvPr id="61" name="Rectangle 60"/>
              <p:cNvSpPr/>
              <p:nvPr/>
            </p:nvSpPr>
            <p:spPr bwMode="auto">
              <a:xfrm rot="438290" flipH="1">
                <a:off x="5107923" y="1757215"/>
                <a:ext cx="2417028" cy="327576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121920" tIns="60960" rIns="121920" bIns="6096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600"/>
              </a:p>
            </p:txBody>
          </p:sp>
          <p:sp>
            <p:nvSpPr>
              <p:cNvPr id="62" name="Rectangle 61"/>
              <p:cNvSpPr/>
              <p:nvPr/>
            </p:nvSpPr>
            <p:spPr bwMode="auto">
              <a:xfrm>
                <a:off x="5107923" y="1685198"/>
                <a:ext cx="2417028" cy="327576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121920" tIns="60960" rIns="121920" bIns="6096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600"/>
              </a:p>
            </p:txBody>
          </p:sp>
          <p:grpSp>
            <p:nvGrpSpPr>
              <p:cNvPr id="63" name="Group 59"/>
              <p:cNvGrpSpPr/>
              <p:nvPr/>
            </p:nvGrpSpPr>
            <p:grpSpPr>
              <a:xfrm>
                <a:off x="5979523" y="1089145"/>
                <a:ext cx="679268" cy="873362"/>
                <a:chOff x="5979523" y="1108195"/>
                <a:chExt cx="679268" cy="873362"/>
              </a:xfrm>
            </p:grpSpPr>
            <p:sp>
              <p:nvSpPr>
                <p:cNvPr id="64" name="Rectangle 63"/>
                <p:cNvSpPr/>
                <p:nvPr/>
              </p:nvSpPr>
              <p:spPr bwMode="auto">
                <a:xfrm>
                  <a:off x="5979523" y="1466122"/>
                  <a:ext cx="679268" cy="493308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  <a:lumMod val="14000"/>
                      </a:schemeClr>
                    </a:gs>
                    <a:gs pos="67000">
                      <a:schemeClr val="bg1">
                        <a:lumMod val="50000"/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121920" tIns="60960" rIns="121920" bIns="6096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65" name="Freeform 64"/>
                <p:cNvSpPr/>
                <p:nvPr/>
              </p:nvSpPr>
              <p:spPr>
                <a:xfrm>
                  <a:off x="6040107" y="1108195"/>
                  <a:ext cx="552660" cy="873362"/>
                </a:xfrm>
                <a:custGeom>
                  <a:avLst/>
                  <a:gdLst>
                    <a:gd name="connsiteX0" fmla="*/ 0 w 552660"/>
                    <a:gd name="connsiteY0" fmla="*/ 811350 h 872757"/>
                    <a:gd name="connsiteX1" fmla="*/ 100484 w 552660"/>
                    <a:gd name="connsiteY1" fmla="*/ 801302 h 872757"/>
                    <a:gd name="connsiteX2" fmla="*/ 180871 w 552660"/>
                    <a:gd name="connsiteY2" fmla="*/ 148159 h 872757"/>
                    <a:gd name="connsiteX3" fmla="*/ 110532 w 552660"/>
                    <a:gd name="connsiteY3" fmla="*/ 27579 h 872757"/>
                    <a:gd name="connsiteX4" fmla="*/ 432080 w 552660"/>
                    <a:gd name="connsiteY4" fmla="*/ 7482 h 872757"/>
                    <a:gd name="connsiteX5" fmla="*/ 391886 w 552660"/>
                    <a:gd name="connsiteY5" fmla="*/ 128062 h 872757"/>
                    <a:gd name="connsiteX6" fmla="*/ 462225 w 552660"/>
                    <a:gd name="connsiteY6" fmla="*/ 821399 h 872757"/>
                    <a:gd name="connsiteX7" fmla="*/ 552660 w 552660"/>
                    <a:gd name="connsiteY7" fmla="*/ 821399 h 872757"/>
                    <a:gd name="connsiteX8" fmla="*/ 552660 w 552660"/>
                    <a:gd name="connsiteY8" fmla="*/ 821399 h 872757"/>
                    <a:gd name="connsiteX0" fmla="*/ 0 w 552660"/>
                    <a:gd name="connsiteY0" fmla="*/ 825841 h 887248"/>
                    <a:gd name="connsiteX1" fmla="*/ 100484 w 552660"/>
                    <a:gd name="connsiteY1" fmla="*/ 815793 h 887248"/>
                    <a:gd name="connsiteX2" fmla="*/ 180871 w 552660"/>
                    <a:gd name="connsiteY2" fmla="*/ 162650 h 887248"/>
                    <a:gd name="connsiteX3" fmla="*/ 110532 w 552660"/>
                    <a:gd name="connsiteY3" fmla="*/ 42070 h 887248"/>
                    <a:gd name="connsiteX4" fmla="*/ 432080 w 552660"/>
                    <a:gd name="connsiteY4" fmla="*/ 21973 h 887248"/>
                    <a:gd name="connsiteX5" fmla="*/ 391886 w 552660"/>
                    <a:gd name="connsiteY5" fmla="*/ 142553 h 887248"/>
                    <a:gd name="connsiteX6" fmla="*/ 462225 w 552660"/>
                    <a:gd name="connsiteY6" fmla="*/ 835890 h 887248"/>
                    <a:gd name="connsiteX7" fmla="*/ 552660 w 552660"/>
                    <a:gd name="connsiteY7" fmla="*/ 835890 h 887248"/>
                    <a:gd name="connsiteX8" fmla="*/ 552660 w 552660"/>
                    <a:gd name="connsiteY8" fmla="*/ 835890 h 887248"/>
                    <a:gd name="connsiteX0" fmla="*/ 0 w 552660"/>
                    <a:gd name="connsiteY0" fmla="*/ 837879 h 899286"/>
                    <a:gd name="connsiteX1" fmla="*/ 100484 w 552660"/>
                    <a:gd name="connsiteY1" fmla="*/ 827831 h 899286"/>
                    <a:gd name="connsiteX2" fmla="*/ 180871 w 552660"/>
                    <a:gd name="connsiteY2" fmla="*/ 174688 h 899286"/>
                    <a:gd name="connsiteX3" fmla="*/ 110532 w 552660"/>
                    <a:gd name="connsiteY3" fmla="*/ 54108 h 899286"/>
                    <a:gd name="connsiteX4" fmla="*/ 432080 w 552660"/>
                    <a:gd name="connsiteY4" fmla="*/ 34011 h 899286"/>
                    <a:gd name="connsiteX5" fmla="*/ 391886 w 552660"/>
                    <a:gd name="connsiteY5" fmla="*/ 154591 h 899286"/>
                    <a:gd name="connsiteX6" fmla="*/ 462225 w 552660"/>
                    <a:gd name="connsiteY6" fmla="*/ 847928 h 899286"/>
                    <a:gd name="connsiteX7" fmla="*/ 552660 w 552660"/>
                    <a:gd name="connsiteY7" fmla="*/ 847928 h 899286"/>
                    <a:gd name="connsiteX8" fmla="*/ 552660 w 552660"/>
                    <a:gd name="connsiteY8" fmla="*/ 847928 h 899286"/>
                    <a:gd name="connsiteX0" fmla="*/ 0 w 552660"/>
                    <a:gd name="connsiteY0" fmla="*/ 851570 h 912977"/>
                    <a:gd name="connsiteX1" fmla="*/ 100484 w 552660"/>
                    <a:gd name="connsiteY1" fmla="*/ 841522 h 912977"/>
                    <a:gd name="connsiteX2" fmla="*/ 180871 w 552660"/>
                    <a:gd name="connsiteY2" fmla="*/ 188379 h 912977"/>
                    <a:gd name="connsiteX3" fmla="*/ 110532 w 552660"/>
                    <a:gd name="connsiteY3" fmla="*/ 67799 h 912977"/>
                    <a:gd name="connsiteX4" fmla="*/ 432080 w 552660"/>
                    <a:gd name="connsiteY4" fmla="*/ 47702 h 912977"/>
                    <a:gd name="connsiteX5" fmla="*/ 391886 w 552660"/>
                    <a:gd name="connsiteY5" fmla="*/ 168282 h 912977"/>
                    <a:gd name="connsiteX6" fmla="*/ 462225 w 552660"/>
                    <a:gd name="connsiteY6" fmla="*/ 861619 h 912977"/>
                    <a:gd name="connsiteX7" fmla="*/ 552660 w 552660"/>
                    <a:gd name="connsiteY7" fmla="*/ 861619 h 912977"/>
                    <a:gd name="connsiteX8" fmla="*/ 552660 w 552660"/>
                    <a:gd name="connsiteY8" fmla="*/ 861619 h 912977"/>
                    <a:gd name="connsiteX0" fmla="*/ 0 w 552660"/>
                    <a:gd name="connsiteY0" fmla="*/ 842472 h 903879"/>
                    <a:gd name="connsiteX1" fmla="*/ 100484 w 552660"/>
                    <a:gd name="connsiteY1" fmla="*/ 832424 h 903879"/>
                    <a:gd name="connsiteX2" fmla="*/ 180871 w 552660"/>
                    <a:gd name="connsiteY2" fmla="*/ 179281 h 903879"/>
                    <a:gd name="connsiteX3" fmla="*/ 139560 w 552660"/>
                    <a:gd name="connsiteY3" fmla="*/ 33301 h 903879"/>
                    <a:gd name="connsiteX4" fmla="*/ 432080 w 552660"/>
                    <a:gd name="connsiteY4" fmla="*/ 38604 h 903879"/>
                    <a:gd name="connsiteX5" fmla="*/ 391886 w 552660"/>
                    <a:gd name="connsiteY5" fmla="*/ 159184 h 903879"/>
                    <a:gd name="connsiteX6" fmla="*/ 462225 w 552660"/>
                    <a:gd name="connsiteY6" fmla="*/ 852521 h 903879"/>
                    <a:gd name="connsiteX7" fmla="*/ 552660 w 552660"/>
                    <a:gd name="connsiteY7" fmla="*/ 852521 h 903879"/>
                    <a:gd name="connsiteX8" fmla="*/ 552660 w 552660"/>
                    <a:gd name="connsiteY8" fmla="*/ 852521 h 903879"/>
                    <a:gd name="connsiteX0" fmla="*/ 0 w 552660"/>
                    <a:gd name="connsiteY0" fmla="*/ 865451 h 926858"/>
                    <a:gd name="connsiteX1" fmla="*/ 100484 w 552660"/>
                    <a:gd name="connsiteY1" fmla="*/ 855403 h 926858"/>
                    <a:gd name="connsiteX2" fmla="*/ 180871 w 552660"/>
                    <a:gd name="connsiteY2" fmla="*/ 202260 h 926858"/>
                    <a:gd name="connsiteX3" fmla="*/ 139560 w 552660"/>
                    <a:gd name="connsiteY3" fmla="*/ 56280 h 926858"/>
                    <a:gd name="connsiteX4" fmla="*/ 432080 w 552660"/>
                    <a:gd name="connsiteY4" fmla="*/ 61583 h 926858"/>
                    <a:gd name="connsiteX5" fmla="*/ 391886 w 552660"/>
                    <a:gd name="connsiteY5" fmla="*/ 182163 h 926858"/>
                    <a:gd name="connsiteX6" fmla="*/ 462225 w 552660"/>
                    <a:gd name="connsiteY6" fmla="*/ 875500 h 926858"/>
                    <a:gd name="connsiteX7" fmla="*/ 552660 w 552660"/>
                    <a:gd name="connsiteY7" fmla="*/ 875500 h 926858"/>
                    <a:gd name="connsiteX8" fmla="*/ 552660 w 552660"/>
                    <a:gd name="connsiteY8" fmla="*/ 875500 h 926858"/>
                    <a:gd name="connsiteX0" fmla="*/ 0 w 552660"/>
                    <a:gd name="connsiteY0" fmla="*/ 865451 h 926858"/>
                    <a:gd name="connsiteX1" fmla="*/ 100484 w 552660"/>
                    <a:gd name="connsiteY1" fmla="*/ 855403 h 926858"/>
                    <a:gd name="connsiteX2" fmla="*/ 180871 w 552660"/>
                    <a:gd name="connsiteY2" fmla="*/ 202260 h 926858"/>
                    <a:gd name="connsiteX3" fmla="*/ 139560 w 552660"/>
                    <a:gd name="connsiteY3" fmla="*/ 56280 h 926858"/>
                    <a:gd name="connsiteX4" fmla="*/ 432080 w 552660"/>
                    <a:gd name="connsiteY4" fmla="*/ 61583 h 926858"/>
                    <a:gd name="connsiteX5" fmla="*/ 391886 w 552660"/>
                    <a:gd name="connsiteY5" fmla="*/ 182163 h 926858"/>
                    <a:gd name="connsiteX6" fmla="*/ 462225 w 552660"/>
                    <a:gd name="connsiteY6" fmla="*/ 875500 h 926858"/>
                    <a:gd name="connsiteX7" fmla="*/ 552660 w 552660"/>
                    <a:gd name="connsiteY7" fmla="*/ 875500 h 926858"/>
                    <a:gd name="connsiteX8" fmla="*/ 552660 w 552660"/>
                    <a:gd name="connsiteY8" fmla="*/ 875500 h 926858"/>
                    <a:gd name="connsiteX0" fmla="*/ 0 w 552660"/>
                    <a:gd name="connsiteY0" fmla="*/ 865451 h 926858"/>
                    <a:gd name="connsiteX1" fmla="*/ 100484 w 552660"/>
                    <a:gd name="connsiteY1" fmla="*/ 855403 h 926858"/>
                    <a:gd name="connsiteX2" fmla="*/ 180871 w 552660"/>
                    <a:gd name="connsiteY2" fmla="*/ 202260 h 926858"/>
                    <a:gd name="connsiteX3" fmla="*/ 139560 w 552660"/>
                    <a:gd name="connsiteY3" fmla="*/ 56280 h 926858"/>
                    <a:gd name="connsiteX4" fmla="*/ 432080 w 552660"/>
                    <a:gd name="connsiteY4" fmla="*/ 61583 h 926858"/>
                    <a:gd name="connsiteX5" fmla="*/ 391886 w 552660"/>
                    <a:gd name="connsiteY5" fmla="*/ 182163 h 926858"/>
                    <a:gd name="connsiteX6" fmla="*/ 462225 w 552660"/>
                    <a:gd name="connsiteY6" fmla="*/ 875500 h 926858"/>
                    <a:gd name="connsiteX7" fmla="*/ 552660 w 552660"/>
                    <a:gd name="connsiteY7" fmla="*/ 875500 h 926858"/>
                    <a:gd name="connsiteX8" fmla="*/ 552660 w 552660"/>
                    <a:gd name="connsiteY8" fmla="*/ 875500 h 926858"/>
                    <a:gd name="connsiteX0" fmla="*/ 0 w 552660"/>
                    <a:gd name="connsiteY0" fmla="*/ 865451 h 926858"/>
                    <a:gd name="connsiteX1" fmla="*/ 100484 w 552660"/>
                    <a:gd name="connsiteY1" fmla="*/ 855403 h 926858"/>
                    <a:gd name="connsiteX2" fmla="*/ 180871 w 552660"/>
                    <a:gd name="connsiteY2" fmla="*/ 202260 h 926858"/>
                    <a:gd name="connsiteX3" fmla="*/ 139560 w 552660"/>
                    <a:gd name="connsiteY3" fmla="*/ 56280 h 926858"/>
                    <a:gd name="connsiteX4" fmla="*/ 432080 w 552660"/>
                    <a:gd name="connsiteY4" fmla="*/ 61583 h 926858"/>
                    <a:gd name="connsiteX5" fmla="*/ 391886 w 552660"/>
                    <a:gd name="connsiteY5" fmla="*/ 182163 h 926858"/>
                    <a:gd name="connsiteX6" fmla="*/ 462225 w 552660"/>
                    <a:gd name="connsiteY6" fmla="*/ 875500 h 926858"/>
                    <a:gd name="connsiteX7" fmla="*/ 552660 w 552660"/>
                    <a:gd name="connsiteY7" fmla="*/ 875500 h 926858"/>
                    <a:gd name="connsiteX8" fmla="*/ 552660 w 552660"/>
                    <a:gd name="connsiteY8" fmla="*/ 875500 h 926858"/>
                    <a:gd name="connsiteX0" fmla="*/ 0 w 552660"/>
                    <a:gd name="connsiteY0" fmla="*/ 865451 h 926858"/>
                    <a:gd name="connsiteX1" fmla="*/ 100484 w 552660"/>
                    <a:gd name="connsiteY1" fmla="*/ 855403 h 926858"/>
                    <a:gd name="connsiteX2" fmla="*/ 180871 w 552660"/>
                    <a:gd name="connsiteY2" fmla="*/ 202260 h 926858"/>
                    <a:gd name="connsiteX3" fmla="*/ 139560 w 552660"/>
                    <a:gd name="connsiteY3" fmla="*/ 56280 h 926858"/>
                    <a:gd name="connsiteX4" fmla="*/ 432080 w 552660"/>
                    <a:gd name="connsiteY4" fmla="*/ 61583 h 926858"/>
                    <a:gd name="connsiteX5" fmla="*/ 391886 w 552660"/>
                    <a:gd name="connsiteY5" fmla="*/ 182163 h 926858"/>
                    <a:gd name="connsiteX6" fmla="*/ 462225 w 552660"/>
                    <a:gd name="connsiteY6" fmla="*/ 875500 h 926858"/>
                    <a:gd name="connsiteX7" fmla="*/ 552660 w 552660"/>
                    <a:gd name="connsiteY7" fmla="*/ 875500 h 926858"/>
                    <a:gd name="connsiteX8" fmla="*/ 552660 w 552660"/>
                    <a:gd name="connsiteY8" fmla="*/ 875500 h 926858"/>
                    <a:gd name="connsiteX0" fmla="*/ 0 w 552660"/>
                    <a:gd name="connsiteY0" fmla="*/ 867374 h 928781"/>
                    <a:gd name="connsiteX1" fmla="*/ 100484 w 552660"/>
                    <a:gd name="connsiteY1" fmla="*/ 857326 h 928781"/>
                    <a:gd name="connsiteX2" fmla="*/ 180871 w 552660"/>
                    <a:gd name="connsiteY2" fmla="*/ 204183 h 928781"/>
                    <a:gd name="connsiteX3" fmla="*/ 139560 w 552660"/>
                    <a:gd name="connsiteY3" fmla="*/ 58203 h 928781"/>
                    <a:gd name="connsiteX4" fmla="*/ 439337 w 552660"/>
                    <a:gd name="connsiteY4" fmla="*/ 41735 h 928781"/>
                    <a:gd name="connsiteX5" fmla="*/ 391886 w 552660"/>
                    <a:gd name="connsiteY5" fmla="*/ 184086 h 928781"/>
                    <a:gd name="connsiteX6" fmla="*/ 462225 w 552660"/>
                    <a:gd name="connsiteY6" fmla="*/ 877423 h 928781"/>
                    <a:gd name="connsiteX7" fmla="*/ 552660 w 552660"/>
                    <a:gd name="connsiteY7" fmla="*/ 877423 h 928781"/>
                    <a:gd name="connsiteX8" fmla="*/ 552660 w 552660"/>
                    <a:gd name="connsiteY8" fmla="*/ 877423 h 928781"/>
                    <a:gd name="connsiteX0" fmla="*/ 0 w 552660"/>
                    <a:gd name="connsiteY0" fmla="*/ 850393 h 911800"/>
                    <a:gd name="connsiteX1" fmla="*/ 100484 w 552660"/>
                    <a:gd name="connsiteY1" fmla="*/ 840345 h 911800"/>
                    <a:gd name="connsiteX2" fmla="*/ 180871 w 552660"/>
                    <a:gd name="connsiteY2" fmla="*/ 187202 h 911800"/>
                    <a:gd name="connsiteX3" fmla="*/ 154074 w 552660"/>
                    <a:gd name="connsiteY3" fmla="*/ 15822 h 911800"/>
                    <a:gd name="connsiteX4" fmla="*/ 439337 w 552660"/>
                    <a:gd name="connsiteY4" fmla="*/ 24754 h 911800"/>
                    <a:gd name="connsiteX5" fmla="*/ 391886 w 552660"/>
                    <a:gd name="connsiteY5" fmla="*/ 167105 h 911800"/>
                    <a:gd name="connsiteX6" fmla="*/ 462225 w 552660"/>
                    <a:gd name="connsiteY6" fmla="*/ 860442 h 911800"/>
                    <a:gd name="connsiteX7" fmla="*/ 552660 w 552660"/>
                    <a:gd name="connsiteY7" fmla="*/ 860442 h 911800"/>
                    <a:gd name="connsiteX8" fmla="*/ 552660 w 552660"/>
                    <a:gd name="connsiteY8" fmla="*/ 860442 h 911800"/>
                    <a:gd name="connsiteX0" fmla="*/ 0 w 552660"/>
                    <a:gd name="connsiteY0" fmla="*/ 871051 h 932458"/>
                    <a:gd name="connsiteX1" fmla="*/ 100484 w 552660"/>
                    <a:gd name="connsiteY1" fmla="*/ 861003 h 932458"/>
                    <a:gd name="connsiteX2" fmla="*/ 180871 w 552660"/>
                    <a:gd name="connsiteY2" fmla="*/ 207860 h 932458"/>
                    <a:gd name="connsiteX3" fmla="*/ 154074 w 552660"/>
                    <a:gd name="connsiteY3" fmla="*/ 36480 h 932458"/>
                    <a:gd name="connsiteX4" fmla="*/ 439337 w 552660"/>
                    <a:gd name="connsiteY4" fmla="*/ 45412 h 932458"/>
                    <a:gd name="connsiteX5" fmla="*/ 391886 w 552660"/>
                    <a:gd name="connsiteY5" fmla="*/ 187763 h 932458"/>
                    <a:gd name="connsiteX6" fmla="*/ 462225 w 552660"/>
                    <a:gd name="connsiteY6" fmla="*/ 881100 h 932458"/>
                    <a:gd name="connsiteX7" fmla="*/ 552660 w 552660"/>
                    <a:gd name="connsiteY7" fmla="*/ 881100 h 932458"/>
                    <a:gd name="connsiteX8" fmla="*/ 552660 w 552660"/>
                    <a:gd name="connsiteY8" fmla="*/ 881100 h 932458"/>
                    <a:gd name="connsiteX0" fmla="*/ 0 w 552660"/>
                    <a:gd name="connsiteY0" fmla="*/ 890550 h 951957"/>
                    <a:gd name="connsiteX1" fmla="*/ 100484 w 552660"/>
                    <a:gd name="connsiteY1" fmla="*/ 880502 h 951957"/>
                    <a:gd name="connsiteX2" fmla="*/ 180871 w 552660"/>
                    <a:gd name="connsiteY2" fmla="*/ 227359 h 951957"/>
                    <a:gd name="connsiteX3" fmla="*/ 154074 w 552660"/>
                    <a:gd name="connsiteY3" fmla="*/ 55979 h 951957"/>
                    <a:gd name="connsiteX4" fmla="*/ 439337 w 552660"/>
                    <a:gd name="connsiteY4" fmla="*/ 64911 h 951957"/>
                    <a:gd name="connsiteX5" fmla="*/ 391886 w 552660"/>
                    <a:gd name="connsiteY5" fmla="*/ 207262 h 951957"/>
                    <a:gd name="connsiteX6" fmla="*/ 462225 w 552660"/>
                    <a:gd name="connsiteY6" fmla="*/ 900599 h 951957"/>
                    <a:gd name="connsiteX7" fmla="*/ 552660 w 552660"/>
                    <a:gd name="connsiteY7" fmla="*/ 900599 h 951957"/>
                    <a:gd name="connsiteX8" fmla="*/ 552660 w 552660"/>
                    <a:gd name="connsiteY8" fmla="*/ 900599 h 951957"/>
                    <a:gd name="connsiteX0" fmla="*/ 0 w 552660"/>
                    <a:gd name="connsiteY0" fmla="*/ 874188 h 935595"/>
                    <a:gd name="connsiteX1" fmla="*/ 100484 w 552660"/>
                    <a:gd name="connsiteY1" fmla="*/ 864140 h 935595"/>
                    <a:gd name="connsiteX2" fmla="*/ 180871 w 552660"/>
                    <a:gd name="connsiteY2" fmla="*/ 210997 h 935595"/>
                    <a:gd name="connsiteX3" fmla="*/ 154074 w 552660"/>
                    <a:gd name="connsiteY3" fmla="*/ 39617 h 935595"/>
                    <a:gd name="connsiteX4" fmla="*/ 424823 w 552660"/>
                    <a:gd name="connsiteY4" fmla="*/ 48549 h 935595"/>
                    <a:gd name="connsiteX5" fmla="*/ 391886 w 552660"/>
                    <a:gd name="connsiteY5" fmla="*/ 190900 h 935595"/>
                    <a:gd name="connsiteX6" fmla="*/ 462225 w 552660"/>
                    <a:gd name="connsiteY6" fmla="*/ 884237 h 935595"/>
                    <a:gd name="connsiteX7" fmla="*/ 552660 w 552660"/>
                    <a:gd name="connsiteY7" fmla="*/ 884237 h 935595"/>
                    <a:gd name="connsiteX8" fmla="*/ 552660 w 552660"/>
                    <a:gd name="connsiteY8" fmla="*/ 884237 h 935595"/>
                    <a:gd name="connsiteX0" fmla="*/ 0 w 552660"/>
                    <a:gd name="connsiteY0" fmla="*/ 881286 h 942693"/>
                    <a:gd name="connsiteX1" fmla="*/ 100484 w 552660"/>
                    <a:gd name="connsiteY1" fmla="*/ 871238 h 942693"/>
                    <a:gd name="connsiteX2" fmla="*/ 180871 w 552660"/>
                    <a:gd name="connsiteY2" fmla="*/ 218095 h 942693"/>
                    <a:gd name="connsiteX3" fmla="*/ 154074 w 552660"/>
                    <a:gd name="connsiteY3" fmla="*/ 46715 h 942693"/>
                    <a:gd name="connsiteX4" fmla="*/ 424823 w 552660"/>
                    <a:gd name="connsiteY4" fmla="*/ 55647 h 942693"/>
                    <a:gd name="connsiteX5" fmla="*/ 391886 w 552660"/>
                    <a:gd name="connsiteY5" fmla="*/ 197998 h 942693"/>
                    <a:gd name="connsiteX6" fmla="*/ 462225 w 552660"/>
                    <a:gd name="connsiteY6" fmla="*/ 891335 h 942693"/>
                    <a:gd name="connsiteX7" fmla="*/ 552660 w 552660"/>
                    <a:gd name="connsiteY7" fmla="*/ 891335 h 942693"/>
                    <a:gd name="connsiteX8" fmla="*/ 552660 w 552660"/>
                    <a:gd name="connsiteY8" fmla="*/ 891335 h 942693"/>
                    <a:gd name="connsiteX0" fmla="*/ 0 w 552660"/>
                    <a:gd name="connsiteY0" fmla="*/ 852330 h 913737"/>
                    <a:gd name="connsiteX1" fmla="*/ 100484 w 552660"/>
                    <a:gd name="connsiteY1" fmla="*/ 842282 h 913737"/>
                    <a:gd name="connsiteX2" fmla="*/ 180871 w 552660"/>
                    <a:gd name="connsiteY2" fmla="*/ 189139 h 913737"/>
                    <a:gd name="connsiteX3" fmla="*/ 143188 w 552660"/>
                    <a:gd name="connsiteY3" fmla="*/ 28645 h 913737"/>
                    <a:gd name="connsiteX4" fmla="*/ 424823 w 552660"/>
                    <a:gd name="connsiteY4" fmla="*/ 26691 h 913737"/>
                    <a:gd name="connsiteX5" fmla="*/ 391886 w 552660"/>
                    <a:gd name="connsiteY5" fmla="*/ 169042 h 913737"/>
                    <a:gd name="connsiteX6" fmla="*/ 462225 w 552660"/>
                    <a:gd name="connsiteY6" fmla="*/ 862379 h 913737"/>
                    <a:gd name="connsiteX7" fmla="*/ 552660 w 552660"/>
                    <a:gd name="connsiteY7" fmla="*/ 862379 h 913737"/>
                    <a:gd name="connsiteX8" fmla="*/ 552660 w 552660"/>
                    <a:gd name="connsiteY8" fmla="*/ 862379 h 913737"/>
                    <a:gd name="connsiteX0" fmla="*/ 0 w 552660"/>
                    <a:gd name="connsiteY0" fmla="*/ 862691 h 924098"/>
                    <a:gd name="connsiteX1" fmla="*/ 100484 w 552660"/>
                    <a:gd name="connsiteY1" fmla="*/ 852643 h 924098"/>
                    <a:gd name="connsiteX2" fmla="*/ 180871 w 552660"/>
                    <a:gd name="connsiteY2" fmla="*/ 199500 h 924098"/>
                    <a:gd name="connsiteX3" fmla="*/ 143188 w 552660"/>
                    <a:gd name="connsiteY3" fmla="*/ 39006 h 924098"/>
                    <a:gd name="connsiteX4" fmla="*/ 424823 w 552660"/>
                    <a:gd name="connsiteY4" fmla="*/ 37052 h 924098"/>
                    <a:gd name="connsiteX5" fmla="*/ 391886 w 552660"/>
                    <a:gd name="connsiteY5" fmla="*/ 179403 h 924098"/>
                    <a:gd name="connsiteX6" fmla="*/ 462225 w 552660"/>
                    <a:gd name="connsiteY6" fmla="*/ 872740 h 924098"/>
                    <a:gd name="connsiteX7" fmla="*/ 552660 w 552660"/>
                    <a:gd name="connsiteY7" fmla="*/ 872740 h 924098"/>
                    <a:gd name="connsiteX8" fmla="*/ 552660 w 552660"/>
                    <a:gd name="connsiteY8" fmla="*/ 872740 h 924098"/>
                    <a:gd name="connsiteX0" fmla="*/ 0 w 552660"/>
                    <a:gd name="connsiteY0" fmla="*/ 862691 h 924098"/>
                    <a:gd name="connsiteX1" fmla="*/ 100484 w 552660"/>
                    <a:gd name="connsiteY1" fmla="*/ 852643 h 924098"/>
                    <a:gd name="connsiteX2" fmla="*/ 180871 w 552660"/>
                    <a:gd name="connsiteY2" fmla="*/ 199500 h 924098"/>
                    <a:gd name="connsiteX3" fmla="*/ 143188 w 552660"/>
                    <a:gd name="connsiteY3" fmla="*/ 39006 h 924098"/>
                    <a:gd name="connsiteX4" fmla="*/ 424823 w 552660"/>
                    <a:gd name="connsiteY4" fmla="*/ 37052 h 924098"/>
                    <a:gd name="connsiteX5" fmla="*/ 391886 w 552660"/>
                    <a:gd name="connsiteY5" fmla="*/ 179403 h 924098"/>
                    <a:gd name="connsiteX6" fmla="*/ 462225 w 552660"/>
                    <a:gd name="connsiteY6" fmla="*/ 872740 h 924098"/>
                    <a:gd name="connsiteX7" fmla="*/ 552660 w 552660"/>
                    <a:gd name="connsiteY7" fmla="*/ 872740 h 924098"/>
                    <a:gd name="connsiteX8" fmla="*/ 552660 w 552660"/>
                    <a:gd name="connsiteY8" fmla="*/ 872740 h 924098"/>
                    <a:gd name="connsiteX0" fmla="*/ 0 w 552660"/>
                    <a:gd name="connsiteY0" fmla="*/ 862691 h 924098"/>
                    <a:gd name="connsiteX1" fmla="*/ 100484 w 552660"/>
                    <a:gd name="connsiteY1" fmla="*/ 852643 h 924098"/>
                    <a:gd name="connsiteX2" fmla="*/ 180871 w 552660"/>
                    <a:gd name="connsiteY2" fmla="*/ 199500 h 924098"/>
                    <a:gd name="connsiteX3" fmla="*/ 143188 w 552660"/>
                    <a:gd name="connsiteY3" fmla="*/ 39006 h 924098"/>
                    <a:gd name="connsiteX4" fmla="*/ 424823 w 552660"/>
                    <a:gd name="connsiteY4" fmla="*/ 37052 h 924098"/>
                    <a:gd name="connsiteX5" fmla="*/ 391886 w 552660"/>
                    <a:gd name="connsiteY5" fmla="*/ 179403 h 924098"/>
                    <a:gd name="connsiteX6" fmla="*/ 462225 w 552660"/>
                    <a:gd name="connsiteY6" fmla="*/ 872740 h 924098"/>
                    <a:gd name="connsiteX7" fmla="*/ 552660 w 552660"/>
                    <a:gd name="connsiteY7" fmla="*/ 872740 h 924098"/>
                    <a:gd name="connsiteX8" fmla="*/ 552660 w 552660"/>
                    <a:gd name="connsiteY8" fmla="*/ 872740 h 924098"/>
                    <a:gd name="connsiteX0" fmla="*/ 0 w 552660"/>
                    <a:gd name="connsiteY0" fmla="*/ 862691 h 924098"/>
                    <a:gd name="connsiteX1" fmla="*/ 100484 w 552660"/>
                    <a:gd name="connsiteY1" fmla="*/ 852643 h 924098"/>
                    <a:gd name="connsiteX2" fmla="*/ 180871 w 552660"/>
                    <a:gd name="connsiteY2" fmla="*/ 199500 h 924098"/>
                    <a:gd name="connsiteX3" fmla="*/ 143188 w 552660"/>
                    <a:gd name="connsiteY3" fmla="*/ 39006 h 924098"/>
                    <a:gd name="connsiteX4" fmla="*/ 424823 w 552660"/>
                    <a:gd name="connsiteY4" fmla="*/ 37052 h 924098"/>
                    <a:gd name="connsiteX5" fmla="*/ 391886 w 552660"/>
                    <a:gd name="connsiteY5" fmla="*/ 179403 h 924098"/>
                    <a:gd name="connsiteX6" fmla="*/ 462225 w 552660"/>
                    <a:gd name="connsiteY6" fmla="*/ 872740 h 924098"/>
                    <a:gd name="connsiteX7" fmla="*/ 552660 w 552660"/>
                    <a:gd name="connsiteY7" fmla="*/ 872740 h 924098"/>
                    <a:gd name="connsiteX8" fmla="*/ 552660 w 552660"/>
                    <a:gd name="connsiteY8" fmla="*/ 872740 h 924098"/>
                    <a:gd name="connsiteX0" fmla="*/ 0 w 552660"/>
                    <a:gd name="connsiteY0" fmla="*/ 862691 h 907121"/>
                    <a:gd name="connsiteX1" fmla="*/ 100484 w 552660"/>
                    <a:gd name="connsiteY1" fmla="*/ 852643 h 907121"/>
                    <a:gd name="connsiteX2" fmla="*/ 180871 w 552660"/>
                    <a:gd name="connsiteY2" fmla="*/ 199500 h 907121"/>
                    <a:gd name="connsiteX3" fmla="*/ 143188 w 552660"/>
                    <a:gd name="connsiteY3" fmla="*/ 39006 h 907121"/>
                    <a:gd name="connsiteX4" fmla="*/ 424823 w 552660"/>
                    <a:gd name="connsiteY4" fmla="*/ 37052 h 907121"/>
                    <a:gd name="connsiteX5" fmla="*/ 391886 w 552660"/>
                    <a:gd name="connsiteY5" fmla="*/ 179403 h 907121"/>
                    <a:gd name="connsiteX6" fmla="*/ 462225 w 552660"/>
                    <a:gd name="connsiteY6" fmla="*/ 872740 h 907121"/>
                    <a:gd name="connsiteX7" fmla="*/ 552660 w 552660"/>
                    <a:gd name="connsiteY7" fmla="*/ 872740 h 907121"/>
                    <a:gd name="connsiteX8" fmla="*/ 552660 w 552660"/>
                    <a:gd name="connsiteY8" fmla="*/ 872740 h 907121"/>
                    <a:gd name="connsiteX0" fmla="*/ 0 w 552660"/>
                    <a:gd name="connsiteY0" fmla="*/ 862691 h 890231"/>
                    <a:gd name="connsiteX1" fmla="*/ 100484 w 552660"/>
                    <a:gd name="connsiteY1" fmla="*/ 852643 h 890231"/>
                    <a:gd name="connsiteX2" fmla="*/ 180871 w 552660"/>
                    <a:gd name="connsiteY2" fmla="*/ 199500 h 890231"/>
                    <a:gd name="connsiteX3" fmla="*/ 143188 w 552660"/>
                    <a:gd name="connsiteY3" fmla="*/ 39006 h 890231"/>
                    <a:gd name="connsiteX4" fmla="*/ 424823 w 552660"/>
                    <a:gd name="connsiteY4" fmla="*/ 37052 h 890231"/>
                    <a:gd name="connsiteX5" fmla="*/ 391886 w 552660"/>
                    <a:gd name="connsiteY5" fmla="*/ 179403 h 890231"/>
                    <a:gd name="connsiteX6" fmla="*/ 462225 w 552660"/>
                    <a:gd name="connsiteY6" fmla="*/ 872740 h 890231"/>
                    <a:gd name="connsiteX7" fmla="*/ 552660 w 552660"/>
                    <a:gd name="connsiteY7" fmla="*/ 872740 h 890231"/>
                    <a:gd name="connsiteX8" fmla="*/ 552660 w 552660"/>
                    <a:gd name="connsiteY8" fmla="*/ 872740 h 890231"/>
                    <a:gd name="connsiteX0" fmla="*/ 0 w 552660"/>
                    <a:gd name="connsiteY0" fmla="*/ 862691 h 882165"/>
                    <a:gd name="connsiteX1" fmla="*/ 100484 w 552660"/>
                    <a:gd name="connsiteY1" fmla="*/ 852643 h 882165"/>
                    <a:gd name="connsiteX2" fmla="*/ 180871 w 552660"/>
                    <a:gd name="connsiteY2" fmla="*/ 199500 h 882165"/>
                    <a:gd name="connsiteX3" fmla="*/ 143188 w 552660"/>
                    <a:gd name="connsiteY3" fmla="*/ 39006 h 882165"/>
                    <a:gd name="connsiteX4" fmla="*/ 424823 w 552660"/>
                    <a:gd name="connsiteY4" fmla="*/ 37052 h 882165"/>
                    <a:gd name="connsiteX5" fmla="*/ 391886 w 552660"/>
                    <a:gd name="connsiteY5" fmla="*/ 179403 h 882165"/>
                    <a:gd name="connsiteX6" fmla="*/ 458597 w 552660"/>
                    <a:gd name="connsiteY6" fmla="*/ 861854 h 882165"/>
                    <a:gd name="connsiteX7" fmla="*/ 552660 w 552660"/>
                    <a:gd name="connsiteY7" fmla="*/ 872740 h 882165"/>
                    <a:gd name="connsiteX8" fmla="*/ 552660 w 552660"/>
                    <a:gd name="connsiteY8" fmla="*/ 872740 h 882165"/>
                    <a:gd name="connsiteX0" fmla="*/ 0 w 552660"/>
                    <a:gd name="connsiteY0" fmla="*/ 862691 h 873362"/>
                    <a:gd name="connsiteX1" fmla="*/ 100484 w 552660"/>
                    <a:gd name="connsiteY1" fmla="*/ 852643 h 873362"/>
                    <a:gd name="connsiteX2" fmla="*/ 180871 w 552660"/>
                    <a:gd name="connsiteY2" fmla="*/ 199500 h 873362"/>
                    <a:gd name="connsiteX3" fmla="*/ 143188 w 552660"/>
                    <a:gd name="connsiteY3" fmla="*/ 39006 h 873362"/>
                    <a:gd name="connsiteX4" fmla="*/ 424823 w 552660"/>
                    <a:gd name="connsiteY4" fmla="*/ 37052 h 873362"/>
                    <a:gd name="connsiteX5" fmla="*/ 391886 w 552660"/>
                    <a:gd name="connsiteY5" fmla="*/ 179403 h 873362"/>
                    <a:gd name="connsiteX6" fmla="*/ 454969 w 552660"/>
                    <a:gd name="connsiteY6" fmla="*/ 847339 h 873362"/>
                    <a:gd name="connsiteX7" fmla="*/ 552660 w 552660"/>
                    <a:gd name="connsiteY7" fmla="*/ 872740 h 873362"/>
                    <a:gd name="connsiteX8" fmla="*/ 552660 w 552660"/>
                    <a:gd name="connsiteY8" fmla="*/ 872740 h 8733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552660" h="873362">
                      <a:moveTo>
                        <a:pt x="0" y="862691"/>
                      </a:moveTo>
                      <a:cubicBezTo>
                        <a:pt x="38797" y="873019"/>
                        <a:pt x="55825" y="876089"/>
                        <a:pt x="100484" y="852643"/>
                      </a:cubicBezTo>
                      <a:cubicBezTo>
                        <a:pt x="130629" y="742111"/>
                        <a:pt x="174358" y="332687"/>
                        <a:pt x="180871" y="199500"/>
                      </a:cubicBezTo>
                      <a:cubicBezTo>
                        <a:pt x="165613" y="127999"/>
                        <a:pt x="124300" y="87853"/>
                        <a:pt x="143188" y="39006"/>
                      </a:cubicBezTo>
                      <a:cubicBezTo>
                        <a:pt x="162076" y="-9841"/>
                        <a:pt x="390630" y="-15376"/>
                        <a:pt x="424823" y="37052"/>
                      </a:cubicBezTo>
                      <a:cubicBezTo>
                        <a:pt x="459016" y="89480"/>
                        <a:pt x="394119" y="101807"/>
                        <a:pt x="391886" y="179403"/>
                      </a:cubicBezTo>
                      <a:cubicBezTo>
                        <a:pt x="396910" y="315056"/>
                        <a:pt x="428173" y="731783"/>
                        <a:pt x="454969" y="847339"/>
                      </a:cubicBezTo>
                      <a:cubicBezTo>
                        <a:pt x="496280" y="886695"/>
                        <a:pt x="536378" y="868507"/>
                        <a:pt x="552660" y="872740"/>
                      </a:cubicBezTo>
                      <a:lnTo>
                        <a:pt x="552660" y="872740"/>
                      </a:lnTo>
                    </a:path>
                  </a:pathLst>
                </a:custGeom>
                <a:ln w="38100">
                  <a:solidFill>
                    <a:schemeClr val="bg1">
                      <a:lumMod val="85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</p:grpSp>
        </p:grpSp>
        <p:grpSp>
          <p:nvGrpSpPr>
            <p:cNvPr id="17" name="Group 62"/>
            <p:cNvGrpSpPr/>
            <p:nvPr/>
          </p:nvGrpSpPr>
          <p:grpSpPr>
            <a:xfrm>
              <a:off x="6083516" y="2599327"/>
              <a:ext cx="2262484" cy="2483861"/>
              <a:chOff x="6688347" y="3111313"/>
              <a:chExt cx="1787787" cy="1962717"/>
            </a:xfrm>
          </p:grpSpPr>
          <p:sp>
            <p:nvSpPr>
              <p:cNvPr id="36" name="Rectangle 1"/>
              <p:cNvSpPr/>
              <p:nvPr/>
            </p:nvSpPr>
            <p:spPr>
              <a:xfrm rot="275548" flipH="1">
                <a:off x="6688347" y="4870040"/>
                <a:ext cx="1787787" cy="200285"/>
              </a:xfrm>
              <a:custGeom>
                <a:avLst/>
                <a:gdLst>
                  <a:gd name="connsiteX0" fmla="*/ 0 w 3550722"/>
                  <a:gd name="connsiteY0" fmla="*/ 0 h 1484416"/>
                  <a:gd name="connsiteX1" fmla="*/ 3550722 w 3550722"/>
                  <a:gd name="connsiteY1" fmla="*/ 0 h 1484416"/>
                  <a:gd name="connsiteX2" fmla="*/ 3550722 w 3550722"/>
                  <a:gd name="connsiteY2" fmla="*/ 1484416 h 1484416"/>
                  <a:gd name="connsiteX3" fmla="*/ 0 w 3550722"/>
                  <a:gd name="connsiteY3" fmla="*/ 1484416 h 1484416"/>
                  <a:gd name="connsiteX4" fmla="*/ 0 w 3550722"/>
                  <a:gd name="connsiteY4" fmla="*/ 0 h 1484416"/>
                  <a:gd name="connsiteX0" fmla="*/ 0 w 3550722"/>
                  <a:gd name="connsiteY0" fmla="*/ 0 h 1484416"/>
                  <a:gd name="connsiteX1" fmla="*/ 2137558 w 3550722"/>
                  <a:gd name="connsiteY1" fmla="*/ 0 h 1484416"/>
                  <a:gd name="connsiteX2" fmla="*/ 3550722 w 3550722"/>
                  <a:gd name="connsiteY2" fmla="*/ 1484416 h 1484416"/>
                  <a:gd name="connsiteX3" fmla="*/ 0 w 3550722"/>
                  <a:gd name="connsiteY3" fmla="*/ 1484416 h 1484416"/>
                  <a:gd name="connsiteX4" fmla="*/ 0 w 3550722"/>
                  <a:gd name="connsiteY4" fmla="*/ 0 h 1484416"/>
                  <a:gd name="connsiteX0" fmla="*/ 0 w 3550722"/>
                  <a:gd name="connsiteY0" fmla="*/ 30924 h 1515340"/>
                  <a:gd name="connsiteX1" fmla="*/ 2745163 w 3550722"/>
                  <a:gd name="connsiteY1" fmla="*/ 0 h 1515340"/>
                  <a:gd name="connsiteX2" fmla="*/ 3550722 w 3550722"/>
                  <a:gd name="connsiteY2" fmla="*/ 1515340 h 1515340"/>
                  <a:gd name="connsiteX3" fmla="*/ 0 w 3550722"/>
                  <a:gd name="connsiteY3" fmla="*/ 1515340 h 1515340"/>
                  <a:gd name="connsiteX4" fmla="*/ 0 w 3550722"/>
                  <a:gd name="connsiteY4" fmla="*/ 30924 h 1515340"/>
                  <a:gd name="connsiteX0" fmla="*/ 0 w 3550722"/>
                  <a:gd name="connsiteY0" fmla="*/ 0 h 1484416"/>
                  <a:gd name="connsiteX1" fmla="*/ 2761167 w 3550722"/>
                  <a:gd name="connsiteY1" fmla="*/ 4253 h 1484416"/>
                  <a:gd name="connsiteX2" fmla="*/ 3550722 w 3550722"/>
                  <a:gd name="connsiteY2" fmla="*/ 1484416 h 1484416"/>
                  <a:gd name="connsiteX3" fmla="*/ 0 w 3550722"/>
                  <a:gd name="connsiteY3" fmla="*/ 1484416 h 1484416"/>
                  <a:gd name="connsiteX4" fmla="*/ 0 w 3550722"/>
                  <a:gd name="connsiteY4" fmla="*/ 0 h 1484416"/>
                  <a:gd name="connsiteX0" fmla="*/ 0 w 3550722"/>
                  <a:gd name="connsiteY0" fmla="*/ 13335 h 1497751"/>
                  <a:gd name="connsiteX1" fmla="*/ 2769170 w 3550722"/>
                  <a:gd name="connsiteY1" fmla="*/ 0 h 1497751"/>
                  <a:gd name="connsiteX2" fmla="*/ 3550722 w 3550722"/>
                  <a:gd name="connsiteY2" fmla="*/ 1497751 h 1497751"/>
                  <a:gd name="connsiteX3" fmla="*/ 0 w 3550722"/>
                  <a:gd name="connsiteY3" fmla="*/ 1497751 h 1497751"/>
                  <a:gd name="connsiteX4" fmla="*/ 0 w 3550722"/>
                  <a:gd name="connsiteY4" fmla="*/ 13335 h 1497751"/>
                  <a:gd name="connsiteX0" fmla="*/ 0 w 3550722"/>
                  <a:gd name="connsiteY0" fmla="*/ 1609 h 1486025"/>
                  <a:gd name="connsiteX1" fmla="*/ 2769170 w 3550722"/>
                  <a:gd name="connsiteY1" fmla="*/ 0 h 1486025"/>
                  <a:gd name="connsiteX2" fmla="*/ 3550722 w 3550722"/>
                  <a:gd name="connsiteY2" fmla="*/ 1486025 h 1486025"/>
                  <a:gd name="connsiteX3" fmla="*/ 0 w 3550722"/>
                  <a:gd name="connsiteY3" fmla="*/ 1486025 h 1486025"/>
                  <a:gd name="connsiteX4" fmla="*/ 0 w 3550722"/>
                  <a:gd name="connsiteY4" fmla="*/ 1609 h 1486025"/>
                  <a:gd name="connsiteX0" fmla="*/ 0 w 3550722"/>
                  <a:gd name="connsiteY0" fmla="*/ 0 h 1484416"/>
                  <a:gd name="connsiteX1" fmla="*/ 2793178 w 3550722"/>
                  <a:gd name="connsiteY1" fmla="*/ 15979 h 1484416"/>
                  <a:gd name="connsiteX2" fmla="*/ 3550722 w 3550722"/>
                  <a:gd name="connsiteY2" fmla="*/ 1484416 h 1484416"/>
                  <a:gd name="connsiteX3" fmla="*/ 0 w 3550722"/>
                  <a:gd name="connsiteY3" fmla="*/ 1484416 h 1484416"/>
                  <a:gd name="connsiteX4" fmla="*/ 0 w 3550722"/>
                  <a:gd name="connsiteY4" fmla="*/ 0 h 1484416"/>
                  <a:gd name="connsiteX0" fmla="*/ 0 w 3550722"/>
                  <a:gd name="connsiteY0" fmla="*/ 13335 h 1497751"/>
                  <a:gd name="connsiteX1" fmla="*/ 2785176 w 3550722"/>
                  <a:gd name="connsiteY1" fmla="*/ 0 h 1497751"/>
                  <a:gd name="connsiteX2" fmla="*/ 3550722 w 3550722"/>
                  <a:gd name="connsiteY2" fmla="*/ 1497751 h 1497751"/>
                  <a:gd name="connsiteX3" fmla="*/ 0 w 3550722"/>
                  <a:gd name="connsiteY3" fmla="*/ 1497751 h 1497751"/>
                  <a:gd name="connsiteX4" fmla="*/ 0 w 3550722"/>
                  <a:gd name="connsiteY4" fmla="*/ 13335 h 1497751"/>
                  <a:gd name="connsiteX0" fmla="*/ 0 w 3550722"/>
                  <a:gd name="connsiteY0" fmla="*/ 0 h 1484416"/>
                  <a:gd name="connsiteX1" fmla="*/ 2785176 w 3550722"/>
                  <a:gd name="connsiteY1" fmla="*/ 4253 h 1484416"/>
                  <a:gd name="connsiteX2" fmla="*/ 3550722 w 3550722"/>
                  <a:gd name="connsiteY2" fmla="*/ 1484416 h 1484416"/>
                  <a:gd name="connsiteX3" fmla="*/ 0 w 3550722"/>
                  <a:gd name="connsiteY3" fmla="*/ 1484416 h 1484416"/>
                  <a:gd name="connsiteX4" fmla="*/ 0 w 3550722"/>
                  <a:gd name="connsiteY4" fmla="*/ 0 h 1484416"/>
                  <a:gd name="connsiteX0" fmla="*/ 0 w 3550722"/>
                  <a:gd name="connsiteY0" fmla="*/ 13335 h 1497751"/>
                  <a:gd name="connsiteX1" fmla="*/ 2793179 w 3550722"/>
                  <a:gd name="connsiteY1" fmla="*/ 0 h 1497751"/>
                  <a:gd name="connsiteX2" fmla="*/ 3550722 w 3550722"/>
                  <a:gd name="connsiteY2" fmla="*/ 1497751 h 1497751"/>
                  <a:gd name="connsiteX3" fmla="*/ 0 w 3550722"/>
                  <a:gd name="connsiteY3" fmla="*/ 1497751 h 1497751"/>
                  <a:gd name="connsiteX4" fmla="*/ 0 w 3550722"/>
                  <a:gd name="connsiteY4" fmla="*/ 13335 h 1497751"/>
                  <a:gd name="connsiteX0" fmla="*/ 0 w 3550722"/>
                  <a:gd name="connsiteY0" fmla="*/ 0 h 1484416"/>
                  <a:gd name="connsiteX1" fmla="*/ 2777175 w 3550722"/>
                  <a:gd name="connsiteY1" fmla="*/ 10116 h 1484416"/>
                  <a:gd name="connsiteX2" fmla="*/ 3550722 w 3550722"/>
                  <a:gd name="connsiteY2" fmla="*/ 1484416 h 1484416"/>
                  <a:gd name="connsiteX3" fmla="*/ 0 w 3550722"/>
                  <a:gd name="connsiteY3" fmla="*/ 1484416 h 1484416"/>
                  <a:gd name="connsiteX4" fmla="*/ 0 w 3550722"/>
                  <a:gd name="connsiteY4" fmla="*/ 0 h 1484416"/>
                  <a:gd name="connsiteX0" fmla="*/ 0 w 3550722"/>
                  <a:gd name="connsiteY0" fmla="*/ 7473 h 1491889"/>
                  <a:gd name="connsiteX1" fmla="*/ 2777175 w 3550722"/>
                  <a:gd name="connsiteY1" fmla="*/ 0 h 1491889"/>
                  <a:gd name="connsiteX2" fmla="*/ 3550722 w 3550722"/>
                  <a:gd name="connsiteY2" fmla="*/ 1491889 h 1491889"/>
                  <a:gd name="connsiteX3" fmla="*/ 0 w 3550722"/>
                  <a:gd name="connsiteY3" fmla="*/ 1491889 h 1491889"/>
                  <a:gd name="connsiteX4" fmla="*/ 0 w 3550722"/>
                  <a:gd name="connsiteY4" fmla="*/ 7473 h 1491889"/>
                  <a:gd name="connsiteX0" fmla="*/ 0 w 3550722"/>
                  <a:gd name="connsiteY0" fmla="*/ 13336 h 1497752"/>
                  <a:gd name="connsiteX1" fmla="*/ 2713155 w 3550722"/>
                  <a:gd name="connsiteY1" fmla="*/ 0 h 1497752"/>
                  <a:gd name="connsiteX2" fmla="*/ 3550722 w 3550722"/>
                  <a:gd name="connsiteY2" fmla="*/ 1497752 h 1497752"/>
                  <a:gd name="connsiteX3" fmla="*/ 0 w 3550722"/>
                  <a:gd name="connsiteY3" fmla="*/ 1497752 h 1497752"/>
                  <a:gd name="connsiteX4" fmla="*/ 0 w 3550722"/>
                  <a:gd name="connsiteY4" fmla="*/ 13336 h 1497752"/>
                  <a:gd name="connsiteX0" fmla="*/ 0 w 3550722"/>
                  <a:gd name="connsiteY0" fmla="*/ 0 h 1484416"/>
                  <a:gd name="connsiteX1" fmla="*/ 2713155 w 3550722"/>
                  <a:gd name="connsiteY1" fmla="*/ 10115 h 1484416"/>
                  <a:gd name="connsiteX2" fmla="*/ 3550722 w 3550722"/>
                  <a:gd name="connsiteY2" fmla="*/ 1484416 h 1484416"/>
                  <a:gd name="connsiteX3" fmla="*/ 0 w 3550722"/>
                  <a:gd name="connsiteY3" fmla="*/ 1484416 h 1484416"/>
                  <a:gd name="connsiteX4" fmla="*/ 0 w 3550722"/>
                  <a:gd name="connsiteY4" fmla="*/ 0 h 1484416"/>
                  <a:gd name="connsiteX0" fmla="*/ 0 w 3550722"/>
                  <a:gd name="connsiteY0" fmla="*/ 0 h 1484416"/>
                  <a:gd name="connsiteX1" fmla="*/ 2713155 w 3550722"/>
                  <a:gd name="connsiteY1" fmla="*/ 4252 h 1484416"/>
                  <a:gd name="connsiteX2" fmla="*/ 3550722 w 3550722"/>
                  <a:gd name="connsiteY2" fmla="*/ 1484416 h 1484416"/>
                  <a:gd name="connsiteX3" fmla="*/ 0 w 3550722"/>
                  <a:gd name="connsiteY3" fmla="*/ 1484416 h 1484416"/>
                  <a:gd name="connsiteX4" fmla="*/ 0 w 3550722"/>
                  <a:gd name="connsiteY4" fmla="*/ 0 h 1484416"/>
                  <a:gd name="connsiteX0" fmla="*/ 0 w 3550722"/>
                  <a:gd name="connsiteY0" fmla="*/ 19199 h 1503615"/>
                  <a:gd name="connsiteX1" fmla="*/ 2705153 w 3550722"/>
                  <a:gd name="connsiteY1" fmla="*/ 0 h 1503615"/>
                  <a:gd name="connsiteX2" fmla="*/ 3550722 w 3550722"/>
                  <a:gd name="connsiteY2" fmla="*/ 1503615 h 1503615"/>
                  <a:gd name="connsiteX3" fmla="*/ 0 w 3550722"/>
                  <a:gd name="connsiteY3" fmla="*/ 1503615 h 1503615"/>
                  <a:gd name="connsiteX4" fmla="*/ 0 w 3550722"/>
                  <a:gd name="connsiteY4" fmla="*/ 19199 h 1503615"/>
                  <a:gd name="connsiteX0" fmla="*/ 0 w 3550722"/>
                  <a:gd name="connsiteY0" fmla="*/ 1611 h 1486027"/>
                  <a:gd name="connsiteX1" fmla="*/ 2705153 w 3550722"/>
                  <a:gd name="connsiteY1" fmla="*/ 0 h 1486027"/>
                  <a:gd name="connsiteX2" fmla="*/ 3550722 w 3550722"/>
                  <a:gd name="connsiteY2" fmla="*/ 1486027 h 1486027"/>
                  <a:gd name="connsiteX3" fmla="*/ 0 w 3550722"/>
                  <a:gd name="connsiteY3" fmla="*/ 1486027 h 1486027"/>
                  <a:gd name="connsiteX4" fmla="*/ 0 w 3550722"/>
                  <a:gd name="connsiteY4" fmla="*/ 1611 h 1486027"/>
                  <a:gd name="connsiteX0" fmla="*/ 0 w 3550722"/>
                  <a:gd name="connsiteY0" fmla="*/ -2 h 1484414"/>
                  <a:gd name="connsiteX1" fmla="*/ 1712663 w 3550722"/>
                  <a:gd name="connsiteY1" fmla="*/ 162591 h 1484414"/>
                  <a:gd name="connsiteX2" fmla="*/ 3550722 w 3550722"/>
                  <a:gd name="connsiteY2" fmla="*/ 1484414 h 1484414"/>
                  <a:gd name="connsiteX3" fmla="*/ 0 w 3550722"/>
                  <a:gd name="connsiteY3" fmla="*/ 1484414 h 1484414"/>
                  <a:gd name="connsiteX4" fmla="*/ 0 w 3550722"/>
                  <a:gd name="connsiteY4" fmla="*/ -2 h 1484414"/>
                  <a:gd name="connsiteX0" fmla="*/ 0 w 3550722"/>
                  <a:gd name="connsiteY0" fmla="*/ -1 h 1484415"/>
                  <a:gd name="connsiteX1" fmla="*/ 2791800 w 3550722"/>
                  <a:gd name="connsiteY1" fmla="*/ 252495 h 1484415"/>
                  <a:gd name="connsiteX2" fmla="*/ 3550722 w 3550722"/>
                  <a:gd name="connsiteY2" fmla="*/ 1484415 h 1484415"/>
                  <a:gd name="connsiteX3" fmla="*/ 0 w 3550722"/>
                  <a:gd name="connsiteY3" fmla="*/ 1484415 h 1484415"/>
                  <a:gd name="connsiteX4" fmla="*/ 0 w 3550722"/>
                  <a:gd name="connsiteY4" fmla="*/ -1 h 1484415"/>
                  <a:gd name="connsiteX0" fmla="*/ 0 w 4453987"/>
                  <a:gd name="connsiteY0" fmla="*/ 0 h 1585116"/>
                  <a:gd name="connsiteX1" fmla="*/ 3695065 w 4453987"/>
                  <a:gd name="connsiteY1" fmla="*/ 353196 h 1585116"/>
                  <a:gd name="connsiteX2" fmla="*/ 4453987 w 4453987"/>
                  <a:gd name="connsiteY2" fmla="*/ 1585116 h 1585116"/>
                  <a:gd name="connsiteX3" fmla="*/ 903265 w 4453987"/>
                  <a:gd name="connsiteY3" fmla="*/ 1585116 h 1585116"/>
                  <a:gd name="connsiteX4" fmla="*/ 0 w 4453987"/>
                  <a:gd name="connsiteY4" fmla="*/ 0 h 1585116"/>
                  <a:gd name="connsiteX0" fmla="*/ 13986 w 4467973"/>
                  <a:gd name="connsiteY0" fmla="*/ 0 h 1726083"/>
                  <a:gd name="connsiteX1" fmla="*/ 3709051 w 4467973"/>
                  <a:gd name="connsiteY1" fmla="*/ 353196 h 1726083"/>
                  <a:gd name="connsiteX2" fmla="*/ 4467973 w 4467973"/>
                  <a:gd name="connsiteY2" fmla="*/ 1585116 h 1726083"/>
                  <a:gd name="connsiteX3" fmla="*/ 0 w 4467973"/>
                  <a:gd name="connsiteY3" fmla="*/ 1726083 h 1726083"/>
                  <a:gd name="connsiteX4" fmla="*/ 13986 w 4467973"/>
                  <a:gd name="connsiteY4" fmla="*/ 0 h 1726083"/>
                  <a:gd name="connsiteX0" fmla="*/ 13986 w 4149245"/>
                  <a:gd name="connsiteY0" fmla="*/ 0 h 1726083"/>
                  <a:gd name="connsiteX1" fmla="*/ 3709051 w 4149245"/>
                  <a:gd name="connsiteY1" fmla="*/ 353196 h 1726083"/>
                  <a:gd name="connsiteX2" fmla="*/ 4149246 w 4149245"/>
                  <a:gd name="connsiteY2" fmla="*/ 1569898 h 1726083"/>
                  <a:gd name="connsiteX3" fmla="*/ 0 w 4149245"/>
                  <a:gd name="connsiteY3" fmla="*/ 1726083 h 1726083"/>
                  <a:gd name="connsiteX4" fmla="*/ 13986 w 4149245"/>
                  <a:gd name="connsiteY4" fmla="*/ 0 h 1726083"/>
                  <a:gd name="connsiteX0" fmla="*/ 13986 w 4142696"/>
                  <a:gd name="connsiteY0" fmla="*/ 0 h 1726083"/>
                  <a:gd name="connsiteX1" fmla="*/ 3709051 w 4142696"/>
                  <a:gd name="connsiteY1" fmla="*/ 353196 h 1726083"/>
                  <a:gd name="connsiteX2" fmla="*/ 4142696 w 4142696"/>
                  <a:gd name="connsiteY2" fmla="*/ 1541277 h 1726083"/>
                  <a:gd name="connsiteX3" fmla="*/ 0 w 4142696"/>
                  <a:gd name="connsiteY3" fmla="*/ 1726083 h 1726083"/>
                  <a:gd name="connsiteX4" fmla="*/ 13986 w 4142696"/>
                  <a:gd name="connsiteY4" fmla="*/ 0 h 1726083"/>
                  <a:gd name="connsiteX0" fmla="*/ 13986 w 4142696"/>
                  <a:gd name="connsiteY0" fmla="*/ 0 h 1726083"/>
                  <a:gd name="connsiteX1" fmla="*/ 4142696 w 4142696"/>
                  <a:gd name="connsiteY1" fmla="*/ 1541277 h 1726083"/>
                  <a:gd name="connsiteX2" fmla="*/ 0 w 4142696"/>
                  <a:gd name="connsiteY2" fmla="*/ 1726083 h 1726083"/>
                  <a:gd name="connsiteX3" fmla="*/ 13986 w 4142696"/>
                  <a:gd name="connsiteY3" fmla="*/ 0 h 17260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142696" h="1726083">
                    <a:moveTo>
                      <a:pt x="13986" y="0"/>
                    </a:moveTo>
                    <a:lnTo>
                      <a:pt x="4142696" y="1541277"/>
                    </a:lnTo>
                    <a:lnTo>
                      <a:pt x="0" y="1726083"/>
                    </a:lnTo>
                    <a:lnTo>
                      <a:pt x="13986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50000"/>
                    </a:schemeClr>
                  </a:gs>
                  <a:gs pos="74000">
                    <a:schemeClr val="bg1">
                      <a:lumMod val="75000"/>
                      <a:tint val="44500"/>
                      <a:satMod val="160000"/>
                    </a:schemeClr>
                  </a:gs>
                  <a:gs pos="100000">
                    <a:schemeClr val="bg1">
                      <a:lumMod val="75000"/>
                      <a:tint val="23500"/>
                      <a:satMod val="160000"/>
                      <a:alpha val="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grpSp>
            <p:nvGrpSpPr>
              <p:cNvPr id="37" name="Group 23"/>
              <p:cNvGrpSpPr/>
              <p:nvPr/>
            </p:nvGrpSpPr>
            <p:grpSpPr>
              <a:xfrm>
                <a:off x="6842033" y="3111314"/>
                <a:ext cx="1486509" cy="1962729"/>
                <a:chOff x="6025866" y="2976354"/>
                <a:chExt cx="2527084" cy="3336644"/>
              </a:xfrm>
            </p:grpSpPr>
            <p:grpSp>
              <p:nvGrpSpPr>
                <p:cNvPr id="38" name="Group 31"/>
                <p:cNvGrpSpPr/>
                <p:nvPr/>
              </p:nvGrpSpPr>
              <p:grpSpPr>
                <a:xfrm rot="18810804">
                  <a:off x="6669754" y="4447706"/>
                  <a:ext cx="842090" cy="540692"/>
                  <a:chOff x="4481513" y="3678059"/>
                  <a:chExt cx="1614487" cy="1036638"/>
                </a:xfrm>
              </p:grpSpPr>
              <p:sp>
                <p:nvSpPr>
                  <p:cNvPr id="55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4481513" y="3678059"/>
                    <a:ext cx="1614487" cy="344488"/>
                  </a:xfrm>
                  <a:prstGeom prst="rect">
                    <a:avLst/>
                  </a:prstGeom>
                  <a:solidFill>
                    <a:schemeClr val="accent1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d-ID" sz="1600"/>
                  </a:p>
                </p:txBody>
              </p:sp>
              <p:sp>
                <p:nvSpPr>
                  <p:cNvPr id="56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481513" y="4022546"/>
                    <a:ext cx="1614487" cy="344488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d-ID" sz="1600"/>
                  </a:p>
                </p:txBody>
              </p:sp>
              <p:sp>
                <p:nvSpPr>
                  <p:cNvPr id="57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4481513" y="4367034"/>
                    <a:ext cx="1614487" cy="347663"/>
                  </a:xfrm>
                  <a:prstGeom prst="rect">
                    <a:avLst/>
                  </a:prstGeom>
                  <a:solidFill>
                    <a:schemeClr val="accent1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d-ID" sz="1600"/>
                  </a:p>
                </p:txBody>
              </p:sp>
            </p:grpSp>
            <p:grpSp>
              <p:nvGrpSpPr>
                <p:cNvPr id="39" name="Group 35"/>
                <p:cNvGrpSpPr/>
                <p:nvPr/>
              </p:nvGrpSpPr>
              <p:grpSpPr>
                <a:xfrm rot="18810804">
                  <a:off x="7247715" y="3839740"/>
                  <a:ext cx="842090" cy="538209"/>
                  <a:chOff x="6096000" y="3187521"/>
                  <a:chExt cx="1614487" cy="1031876"/>
                </a:xfrm>
              </p:grpSpPr>
              <p:sp>
                <p:nvSpPr>
                  <p:cNvPr id="52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6096000" y="3187521"/>
                    <a:ext cx="1614487" cy="344488"/>
                  </a:xfrm>
                  <a:prstGeom prst="rect">
                    <a:avLst/>
                  </a:prstGeom>
                  <a:solidFill>
                    <a:schemeClr val="accent3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d-ID" sz="1600"/>
                  </a:p>
                </p:txBody>
              </p:sp>
              <p:sp>
                <p:nvSpPr>
                  <p:cNvPr id="53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6096000" y="3532009"/>
                    <a:ext cx="1614487" cy="342900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d-ID" sz="1600"/>
                  </a:p>
                </p:txBody>
              </p:sp>
              <p:sp>
                <p:nvSpPr>
                  <p:cNvPr id="54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6096000" y="3874909"/>
                    <a:ext cx="1614487" cy="344488"/>
                  </a:xfrm>
                  <a:prstGeom prst="rect">
                    <a:avLst/>
                  </a:prstGeom>
                  <a:solidFill>
                    <a:schemeClr val="accent3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d-ID" sz="1600"/>
                  </a:p>
                </p:txBody>
              </p:sp>
            </p:grpSp>
            <p:grpSp>
              <p:nvGrpSpPr>
                <p:cNvPr id="40" name="Group 39"/>
                <p:cNvGrpSpPr/>
                <p:nvPr/>
              </p:nvGrpSpPr>
              <p:grpSpPr>
                <a:xfrm rot="18810804">
                  <a:off x="7798629" y="3189982"/>
                  <a:ext cx="967950" cy="540693"/>
                  <a:chOff x="7700963" y="3678059"/>
                  <a:chExt cx="1855787" cy="1036638"/>
                </a:xfrm>
              </p:grpSpPr>
              <p:sp>
                <p:nvSpPr>
                  <p:cNvPr id="47" name="Freeform 7"/>
                  <p:cNvSpPr>
                    <a:spLocks/>
                  </p:cNvSpPr>
                  <p:nvPr/>
                </p:nvSpPr>
                <p:spPr bwMode="auto">
                  <a:xfrm>
                    <a:off x="9224963" y="3678059"/>
                    <a:ext cx="331787" cy="1036638"/>
                  </a:xfrm>
                  <a:custGeom>
                    <a:avLst/>
                    <a:gdLst>
                      <a:gd name="T0" fmla="*/ 0 w 209"/>
                      <a:gd name="T1" fmla="*/ 162 h 653"/>
                      <a:gd name="T2" fmla="*/ 135 w 209"/>
                      <a:gd name="T3" fmla="*/ 0 h 653"/>
                      <a:gd name="T4" fmla="*/ 209 w 209"/>
                      <a:gd name="T5" fmla="*/ 210 h 653"/>
                      <a:gd name="T6" fmla="*/ 209 w 209"/>
                      <a:gd name="T7" fmla="*/ 443 h 653"/>
                      <a:gd name="T8" fmla="*/ 135 w 209"/>
                      <a:gd name="T9" fmla="*/ 653 h 653"/>
                      <a:gd name="T10" fmla="*/ 0 w 209"/>
                      <a:gd name="T11" fmla="*/ 488 h 653"/>
                      <a:gd name="T12" fmla="*/ 0 w 209"/>
                      <a:gd name="T13" fmla="*/ 162 h 6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09" h="653">
                        <a:moveTo>
                          <a:pt x="0" y="162"/>
                        </a:moveTo>
                        <a:lnTo>
                          <a:pt x="135" y="0"/>
                        </a:lnTo>
                        <a:lnTo>
                          <a:pt x="209" y="210"/>
                        </a:lnTo>
                        <a:lnTo>
                          <a:pt x="209" y="443"/>
                        </a:lnTo>
                        <a:lnTo>
                          <a:pt x="135" y="653"/>
                        </a:lnTo>
                        <a:lnTo>
                          <a:pt x="0" y="488"/>
                        </a:lnTo>
                        <a:lnTo>
                          <a:pt x="0" y="162"/>
                        </a:lnTo>
                        <a:close/>
                      </a:path>
                    </a:pathLst>
                  </a:custGeom>
                  <a:solidFill>
                    <a:srgbClr val="BBA17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d-ID" sz="1600"/>
                  </a:p>
                </p:txBody>
              </p:sp>
              <p:sp>
                <p:nvSpPr>
                  <p:cNvPr id="48" name="Freeform 18"/>
                  <p:cNvSpPr>
                    <a:spLocks/>
                  </p:cNvSpPr>
                  <p:nvPr/>
                </p:nvSpPr>
                <p:spPr bwMode="auto">
                  <a:xfrm>
                    <a:off x="7700963" y="3678059"/>
                    <a:ext cx="1738312" cy="344488"/>
                  </a:xfrm>
                  <a:custGeom>
                    <a:avLst/>
                    <a:gdLst>
                      <a:gd name="T0" fmla="*/ 1020 w 1095"/>
                      <a:gd name="T1" fmla="*/ 217 h 217"/>
                      <a:gd name="T2" fmla="*/ 1095 w 1095"/>
                      <a:gd name="T3" fmla="*/ 0 h 217"/>
                      <a:gd name="T4" fmla="*/ 0 w 1095"/>
                      <a:gd name="T5" fmla="*/ 0 h 217"/>
                      <a:gd name="T6" fmla="*/ 0 w 1095"/>
                      <a:gd name="T7" fmla="*/ 217 h 217"/>
                      <a:gd name="T8" fmla="*/ 1020 w 1095"/>
                      <a:gd name="T9" fmla="*/ 217 h 21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095" h="217">
                        <a:moveTo>
                          <a:pt x="1020" y="217"/>
                        </a:moveTo>
                        <a:lnTo>
                          <a:pt x="1095" y="0"/>
                        </a:lnTo>
                        <a:lnTo>
                          <a:pt x="0" y="0"/>
                        </a:lnTo>
                        <a:lnTo>
                          <a:pt x="0" y="217"/>
                        </a:lnTo>
                        <a:lnTo>
                          <a:pt x="1020" y="217"/>
                        </a:lnTo>
                        <a:close/>
                      </a:path>
                    </a:pathLst>
                  </a:cu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d-ID" sz="1600"/>
                  </a:p>
                </p:txBody>
              </p:sp>
              <p:sp>
                <p:nvSpPr>
                  <p:cNvPr id="49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7700963" y="4022546"/>
                    <a:ext cx="1619250" cy="344488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d-ID" sz="1600"/>
                  </a:p>
                </p:txBody>
              </p:sp>
              <p:sp>
                <p:nvSpPr>
                  <p:cNvPr id="50" name="Freeform 20"/>
                  <p:cNvSpPr>
                    <a:spLocks/>
                  </p:cNvSpPr>
                  <p:nvPr/>
                </p:nvSpPr>
                <p:spPr bwMode="auto">
                  <a:xfrm>
                    <a:off x="7700963" y="4367034"/>
                    <a:ext cx="1738312" cy="347663"/>
                  </a:xfrm>
                  <a:custGeom>
                    <a:avLst/>
                    <a:gdLst>
                      <a:gd name="T0" fmla="*/ 1095 w 1095"/>
                      <a:gd name="T1" fmla="*/ 219 h 219"/>
                      <a:gd name="T2" fmla="*/ 1020 w 1095"/>
                      <a:gd name="T3" fmla="*/ 0 h 219"/>
                      <a:gd name="T4" fmla="*/ 0 w 1095"/>
                      <a:gd name="T5" fmla="*/ 0 h 219"/>
                      <a:gd name="T6" fmla="*/ 0 w 1095"/>
                      <a:gd name="T7" fmla="*/ 219 h 219"/>
                      <a:gd name="T8" fmla="*/ 1095 w 1095"/>
                      <a:gd name="T9" fmla="*/ 219 h 21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095" h="219">
                        <a:moveTo>
                          <a:pt x="1095" y="219"/>
                        </a:moveTo>
                        <a:lnTo>
                          <a:pt x="1020" y="0"/>
                        </a:lnTo>
                        <a:lnTo>
                          <a:pt x="0" y="0"/>
                        </a:lnTo>
                        <a:lnTo>
                          <a:pt x="0" y="219"/>
                        </a:lnTo>
                        <a:lnTo>
                          <a:pt x="1095" y="219"/>
                        </a:lnTo>
                        <a:close/>
                      </a:path>
                    </a:pathLst>
                  </a:cu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d-ID" sz="1600"/>
                  </a:p>
                </p:txBody>
              </p:sp>
              <p:sp>
                <p:nvSpPr>
                  <p:cNvPr id="51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9398000" y="4049534"/>
                    <a:ext cx="82550" cy="293688"/>
                  </a:xfrm>
                  <a:prstGeom prst="ellipse">
                    <a:avLst/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d-ID" sz="1600"/>
                  </a:p>
                </p:txBody>
              </p:sp>
            </p:grpSp>
            <p:grpSp>
              <p:nvGrpSpPr>
                <p:cNvPr id="41" name="Group 45"/>
                <p:cNvGrpSpPr/>
                <p:nvPr/>
              </p:nvGrpSpPr>
              <p:grpSpPr>
                <a:xfrm rot="18810804">
                  <a:off x="5545618" y="5294540"/>
                  <a:ext cx="1498706" cy="538210"/>
                  <a:chOff x="1608138" y="3187521"/>
                  <a:chExt cx="2873375" cy="1031876"/>
                </a:xfrm>
              </p:grpSpPr>
              <p:sp>
                <p:nvSpPr>
                  <p:cNvPr id="42" name="Freeform 8"/>
                  <p:cNvSpPr>
                    <a:spLocks/>
                  </p:cNvSpPr>
                  <p:nvPr/>
                </p:nvSpPr>
                <p:spPr bwMode="auto">
                  <a:xfrm>
                    <a:off x="1608138" y="3187521"/>
                    <a:ext cx="1490662" cy="1031875"/>
                  </a:xfrm>
                  <a:custGeom>
                    <a:avLst/>
                    <a:gdLst>
                      <a:gd name="T0" fmla="*/ 793 w 939"/>
                      <a:gd name="T1" fmla="*/ 650 h 650"/>
                      <a:gd name="T2" fmla="*/ 0 w 939"/>
                      <a:gd name="T3" fmla="*/ 326 h 650"/>
                      <a:gd name="T4" fmla="*/ 793 w 939"/>
                      <a:gd name="T5" fmla="*/ 0 h 650"/>
                      <a:gd name="T6" fmla="*/ 939 w 939"/>
                      <a:gd name="T7" fmla="*/ 0 h 650"/>
                      <a:gd name="T8" fmla="*/ 939 w 939"/>
                      <a:gd name="T9" fmla="*/ 650 h 650"/>
                      <a:gd name="T10" fmla="*/ 793 w 939"/>
                      <a:gd name="T11" fmla="*/ 650 h 65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39" h="650">
                        <a:moveTo>
                          <a:pt x="793" y="650"/>
                        </a:moveTo>
                        <a:lnTo>
                          <a:pt x="0" y="326"/>
                        </a:lnTo>
                        <a:lnTo>
                          <a:pt x="793" y="0"/>
                        </a:lnTo>
                        <a:lnTo>
                          <a:pt x="939" y="0"/>
                        </a:lnTo>
                        <a:lnTo>
                          <a:pt x="939" y="650"/>
                        </a:lnTo>
                        <a:lnTo>
                          <a:pt x="793" y="650"/>
                        </a:lnTo>
                        <a:close/>
                      </a:path>
                    </a:pathLst>
                  </a:custGeom>
                  <a:solidFill>
                    <a:srgbClr val="D4AC8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d-ID" sz="1600"/>
                  </a:p>
                </p:txBody>
              </p:sp>
              <p:sp>
                <p:nvSpPr>
                  <p:cNvPr id="43" name="Freeform 9"/>
                  <p:cNvSpPr>
                    <a:spLocks/>
                  </p:cNvSpPr>
                  <p:nvPr/>
                </p:nvSpPr>
                <p:spPr bwMode="auto">
                  <a:xfrm>
                    <a:off x="2738438" y="3187521"/>
                    <a:ext cx="1743075" cy="344488"/>
                  </a:xfrm>
                  <a:custGeom>
                    <a:avLst/>
                    <a:gdLst>
                      <a:gd name="T0" fmla="*/ 464 w 464"/>
                      <a:gd name="T1" fmla="*/ 0 h 91"/>
                      <a:gd name="T2" fmla="*/ 41 w 464"/>
                      <a:gd name="T3" fmla="*/ 0 h 91"/>
                      <a:gd name="T4" fmla="*/ 16 w 464"/>
                      <a:gd name="T5" fmla="*/ 14 h 91"/>
                      <a:gd name="T6" fmla="*/ 5 w 464"/>
                      <a:gd name="T7" fmla="*/ 31 h 91"/>
                      <a:gd name="T8" fmla="*/ 5 w 464"/>
                      <a:gd name="T9" fmla="*/ 59 h 91"/>
                      <a:gd name="T10" fmla="*/ 16 w 464"/>
                      <a:gd name="T11" fmla="*/ 77 h 91"/>
                      <a:gd name="T12" fmla="*/ 41 w 464"/>
                      <a:gd name="T13" fmla="*/ 91 h 91"/>
                      <a:gd name="T14" fmla="*/ 464 w 464"/>
                      <a:gd name="T15" fmla="*/ 91 h 91"/>
                      <a:gd name="T16" fmla="*/ 464 w 464"/>
                      <a:gd name="T17" fmla="*/ 0 h 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464" h="91">
                        <a:moveTo>
                          <a:pt x="464" y="0"/>
                        </a:moveTo>
                        <a:cubicBezTo>
                          <a:pt x="41" y="0"/>
                          <a:pt x="41" y="0"/>
                          <a:pt x="41" y="0"/>
                        </a:cubicBezTo>
                        <a:cubicBezTo>
                          <a:pt x="32" y="0"/>
                          <a:pt x="21" y="6"/>
                          <a:pt x="16" y="14"/>
                        </a:cubicBezTo>
                        <a:cubicBezTo>
                          <a:pt x="5" y="31"/>
                          <a:pt x="5" y="31"/>
                          <a:pt x="5" y="31"/>
                        </a:cubicBezTo>
                        <a:cubicBezTo>
                          <a:pt x="0" y="39"/>
                          <a:pt x="0" y="52"/>
                          <a:pt x="5" y="59"/>
                        </a:cubicBezTo>
                        <a:cubicBezTo>
                          <a:pt x="16" y="77"/>
                          <a:pt x="16" y="77"/>
                          <a:pt x="16" y="77"/>
                        </a:cubicBezTo>
                        <a:cubicBezTo>
                          <a:pt x="21" y="85"/>
                          <a:pt x="32" y="91"/>
                          <a:pt x="41" y="91"/>
                        </a:cubicBezTo>
                        <a:cubicBezTo>
                          <a:pt x="464" y="91"/>
                          <a:pt x="464" y="91"/>
                          <a:pt x="464" y="91"/>
                        </a:cubicBezTo>
                        <a:lnTo>
                          <a:pt x="464" y="0"/>
                        </a:lnTo>
                        <a:close/>
                      </a:path>
                    </a:pathLst>
                  </a:custGeom>
                  <a:solidFill>
                    <a:schemeClr val="accent5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d-ID" sz="1600"/>
                  </a:p>
                </p:txBody>
              </p:sp>
              <p:sp>
                <p:nvSpPr>
                  <p:cNvPr id="44" name="Freeform 10"/>
                  <p:cNvSpPr>
                    <a:spLocks/>
                  </p:cNvSpPr>
                  <p:nvPr/>
                </p:nvSpPr>
                <p:spPr bwMode="auto">
                  <a:xfrm>
                    <a:off x="2738438" y="3532009"/>
                    <a:ext cx="1743075" cy="342900"/>
                  </a:xfrm>
                  <a:custGeom>
                    <a:avLst/>
                    <a:gdLst>
                      <a:gd name="T0" fmla="*/ 464 w 464"/>
                      <a:gd name="T1" fmla="*/ 0 h 91"/>
                      <a:gd name="T2" fmla="*/ 41 w 464"/>
                      <a:gd name="T3" fmla="*/ 0 h 91"/>
                      <a:gd name="T4" fmla="*/ 16 w 464"/>
                      <a:gd name="T5" fmla="*/ 14 h 91"/>
                      <a:gd name="T6" fmla="*/ 5 w 464"/>
                      <a:gd name="T7" fmla="*/ 32 h 91"/>
                      <a:gd name="T8" fmla="*/ 5 w 464"/>
                      <a:gd name="T9" fmla="*/ 60 h 91"/>
                      <a:gd name="T10" fmla="*/ 16 w 464"/>
                      <a:gd name="T11" fmla="*/ 77 h 91"/>
                      <a:gd name="T12" fmla="*/ 41 w 464"/>
                      <a:gd name="T13" fmla="*/ 91 h 91"/>
                      <a:gd name="T14" fmla="*/ 464 w 464"/>
                      <a:gd name="T15" fmla="*/ 91 h 91"/>
                      <a:gd name="T16" fmla="*/ 464 w 464"/>
                      <a:gd name="T17" fmla="*/ 0 h 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464" h="91">
                        <a:moveTo>
                          <a:pt x="464" y="0"/>
                        </a:moveTo>
                        <a:cubicBezTo>
                          <a:pt x="41" y="0"/>
                          <a:pt x="41" y="0"/>
                          <a:pt x="41" y="0"/>
                        </a:cubicBezTo>
                        <a:cubicBezTo>
                          <a:pt x="32" y="0"/>
                          <a:pt x="21" y="6"/>
                          <a:pt x="16" y="14"/>
                        </a:cubicBezTo>
                        <a:cubicBezTo>
                          <a:pt x="5" y="32"/>
                          <a:pt x="5" y="32"/>
                          <a:pt x="5" y="32"/>
                        </a:cubicBezTo>
                        <a:cubicBezTo>
                          <a:pt x="0" y="39"/>
                          <a:pt x="0" y="52"/>
                          <a:pt x="5" y="60"/>
                        </a:cubicBezTo>
                        <a:cubicBezTo>
                          <a:pt x="16" y="77"/>
                          <a:pt x="16" y="77"/>
                          <a:pt x="16" y="77"/>
                        </a:cubicBezTo>
                        <a:cubicBezTo>
                          <a:pt x="21" y="85"/>
                          <a:pt x="32" y="91"/>
                          <a:pt x="41" y="91"/>
                        </a:cubicBezTo>
                        <a:cubicBezTo>
                          <a:pt x="464" y="91"/>
                          <a:pt x="464" y="91"/>
                          <a:pt x="464" y="91"/>
                        </a:cubicBezTo>
                        <a:lnTo>
                          <a:pt x="464" y="0"/>
                        </a:ln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d-ID" sz="1600"/>
                  </a:p>
                </p:txBody>
              </p:sp>
              <p:sp>
                <p:nvSpPr>
                  <p:cNvPr id="45" name="Freeform 11"/>
                  <p:cNvSpPr>
                    <a:spLocks/>
                  </p:cNvSpPr>
                  <p:nvPr/>
                </p:nvSpPr>
                <p:spPr bwMode="auto">
                  <a:xfrm>
                    <a:off x="2738438" y="3874909"/>
                    <a:ext cx="1743075" cy="344488"/>
                  </a:xfrm>
                  <a:custGeom>
                    <a:avLst/>
                    <a:gdLst>
                      <a:gd name="T0" fmla="*/ 464 w 464"/>
                      <a:gd name="T1" fmla="*/ 0 h 91"/>
                      <a:gd name="T2" fmla="*/ 41 w 464"/>
                      <a:gd name="T3" fmla="*/ 0 h 91"/>
                      <a:gd name="T4" fmla="*/ 16 w 464"/>
                      <a:gd name="T5" fmla="*/ 14 h 91"/>
                      <a:gd name="T6" fmla="*/ 5 w 464"/>
                      <a:gd name="T7" fmla="*/ 32 h 91"/>
                      <a:gd name="T8" fmla="*/ 5 w 464"/>
                      <a:gd name="T9" fmla="*/ 60 h 91"/>
                      <a:gd name="T10" fmla="*/ 16 w 464"/>
                      <a:gd name="T11" fmla="*/ 77 h 91"/>
                      <a:gd name="T12" fmla="*/ 41 w 464"/>
                      <a:gd name="T13" fmla="*/ 91 h 91"/>
                      <a:gd name="T14" fmla="*/ 464 w 464"/>
                      <a:gd name="T15" fmla="*/ 91 h 91"/>
                      <a:gd name="T16" fmla="*/ 464 w 464"/>
                      <a:gd name="T17" fmla="*/ 0 h 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464" h="91">
                        <a:moveTo>
                          <a:pt x="464" y="0"/>
                        </a:moveTo>
                        <a:cubicBezTo>
                          <a:pt x="41" y="0"/>
                          <a:pt x="41" y="0"/>
                          <a:pt x="41" y="0"/>
                        </a:cubicBezTo>
                        <a:cubicBezTo>
                          <a:pt x="32" y="0"/>
                          <a:pt x="21" y="6"/>
                          <a:pt x="16" y="14"/>
                        </a:cubicBezTo>
                        <a:cubicBezTo>
                          <a:pt x="5" y="32"/>
                          <a:pt x="5" y="32"/>
                          <a:pt x="5" y="32"/>
                        </a:cubicBezTo>
                        <a:cubicBezTo>
                          <a:pt x="0" y="40"/>
                          <a:pt x="0" y="52"/>
                          <a:pt x="5" y="60"/>
                        </a:cubicBezTo>
                        <a:cubicBezTo>
                          <a:pt x="16" y="77"/>
                          <a:pt x="16" y="77"/>
                          <a:pt x="16" y="77"/>
                        </a:cubicBezTo>
                        <a:cubicBezTo>
                          <a:pt x="21" y="85"/>
                          <a:pt x="32" y="91"/>
                          <a:pt x="41" y="91"/>
                        </a:cubicBezTo>
                        <a:cubicBezTo>
                          <a:pt x="464" y="91"/>
                          <a:pt x="464" y="91"/>
                          <a:pt x="464" y="91"/>
                        </a:cubicBezTo>
                        <a:lnTo>
                          <a:pt x="464" y="0"/>
                        </a:lnTo>
                        <a:close/>
                      </a:path>
                    </a:pathLst>
                  </a:custGeom>
                  <a:solidFill>
                    <a:schemeClr val="accent5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d-ID" sz="1600"/>
                  </a:p>
                </p:txBody>
              </p:sp>
              <p:sp>
                <p:nvSpPr>
                  <p:cNvPr id="46" name="Freeform 22"/>
                  <p:cNvSpPr>
                    <a:spLocks/>
                  </p:cNvSpPr>
                  <p:nvPr/>
                </p:nvSpPr>
                <p:spPr bwMode="auto">
                  <a:xfrm>
                    <a:off x="1608138" y="3538359"/>
                    <a:ext cx="428625" cy="333375"/>
                  </a:xfrm>
                  <a:custGeom>
                    <a:avLst/>
                    <a:gdLst>
                      <a:gd name="T0" fmla="*/ 114 w 114"/>
                      <a:gd name="T1" fmla="*/ 49 h 88"/>
                      <a:gd name="T2" fmla="*/ 107 w 114"/>
                      <a:gd name="T3" fmla="*/ 0 h 88"/>
                      <a:gd name="T4" fmla="*/ 0 w 114"/>
                      <a:gd name="T5" fmla="*/ 44 h 88"/>
                      <a:gd name="T6" fmla="*/ 109 w 114"/>
                      <a:gd name="T7" fmla="*/ 88 h 88"/>
                      <a:gd name="T8" fmla="*/ 114 w 114"/>
                      <a:gd name="T9" fmla="*/ 49 h 8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14" h="88">
                        <a:moveTo>
                          <a:pt x="114" y="49"/>
                        </a:moveTo>
                        <a:cubicBezTo>
                          <a:pt x="114" y="32"/>
                          <a:pt x="111" y="15"/>
                          <a:pt x="107" y="0"/>
                        </a:cubicBezTo>
                        <a:cubicBezTo>
                          <a:pt x="0" y="44"/>
                          <a:pt x="0" y="44"/>
                          <a:pt x="0" y="44"/>
                        </a:cubicBezTo>
                        <a:cubicBezTo>
                          <a:pt x="109" y="88"/>
                          <a:pt x="109" y="88"/>
                          <a:pt x="109" y="88"/>
                        </a:cubicBezTo>
                        <a:cubicBezTo>
                          <a:pt x="112" y="76"/>
                          <a:pt x="114" y="63"/>
                          <a:pt x="114" y="49"/>
                        </a:cubicBezTo>
                        <a:close/>
                      </a:path>
                    </a:pathLst>
                  </a:custGeom>
                  <a:solidFill>
                    <a:schemeClr val="tx1">
                      <a:lumMod val="75000"/>
                      <a:lumOff val="2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d-ID" sz="1600"/>
                  </a:p>
                </p:txBody>
              </p:sp>
            </p:grpSp>
          </p:grpSp>
        </p:grpSp>
        <p:sp>
          <p:nvSpPr>
            <p:cNvPr id="18" name="TextBox 17"/>
            <p:cNvSpPr txBox="1"/>
            <p:nvPr/>
          </p:nvSpPr>
          <p:spPr>
            <a:xfrm>
              <a:off x="4967063" y="2413520"/>
              <a:ext cx="1861040" cy="3592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Calibri" pitchFamily="34" charset="0"/>
                </a:rPr>
                <a:t>Excellent</a:t>
              </a:r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4460922" y="2939990"/>
              <a:ext cx="1911765" cy="0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467285" y="3585787"/>
              <a:ext cx="1911765" cy="0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457740" y="4272940"/>
              <a:ext cx="1911765" cy="0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4954338" y="3049774"/>
              <a:ext cx="1861040" cy="3592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Calibri" pitchFamily="34" charset="0"/>
                </a:rPr>
                <a:t>Good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982970" y="3698751"/>
              <a:ext cx="1861040" cy="3592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Calibri" pitchFamily="34" charset="0"/>
                </a:rPr>
                <a:t>Fair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002057" y="4376361"/>
              <a:ext cx="1861040" cy="3592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Calibri" pitchFamily="34" charset="0"/>
                </a:rPr>
                <a:t>Poor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274154" y="1926433"/>
              <a:ext cx="2758156" cy="3592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u="sng" dirty="0">
                  <a:latin typeface="Calibri" pitchFamily="34" charset="0"/>
                </a:rPr>
                <a:t>HEADLINE</a:t>
              </a: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4477697" y="2328704"/>
              <a:ext cx="513051" cy="2463124"/>
              <a:chOff x="3585429" y="2780145"/>
              <a:chExt cx="463735" cy="2226361"/>
            </a:xfrm>
          </p:grpSpPr>
          <p:sp>
            <p:nvSpPr>
              <p:cNvPr id="27" name="Rectangle 6"/>
              <p:cNvSpPr/>
              <p:nvPr/>
            </p:nvSpPr>
            <p:spPr bwMode="auto">
              <a:xfrm>
                <a:off x="3631379" y="2863965"/>
                <a:ext cx="362615" cy="35052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38100">
                <a:solidFill>
                  <a:schemeClr val="bg1">
                    <a:lumMod val="7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121920" tIns="60960" rIns="121920" bIns="6096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600"/>
              </a:p>
            </p:txBody>
          </p:sp>
          <p:sp>
            <p:nvSpPr>
              <p:cNvPr id="28" name="Rectangle 7"/>
              <p:cNvSpPr/>
              <p:nvPr/>
            </p:nvSpPr>
            <p:spPr bwMode="auto">
              <a:xfrm>
                <a:off x="3591964" y="2886825"/>
                <a:ext cx="362615" cy="350520"/>
              </a:xfrm>
              <a:prstGeom prst="rect">
                <a:avLst/>
              </a:prstGeom>
              <a:noFill/>
              <a:ln w="38100"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121920" tIns="60960" rIns="121920" bIns="6096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600"/>
              </a:p>
            </p:txBody>
          </p:sp>
          <p:sp>
            <p:nvSpPr>
              <p:cNvPr id="29" name="Rectangle 4"/>
              <p:cNvSpPr/>
              <p:nvPr/>
            </p:nvSpPr>
            <p:spPr>
              <a:xfrm>
                <a:off x="3655027" y="2780145"/>
                <a:ext cx="394137" cy="380990"/>
              </a:xfrm>
              <a:custGeom>
                <a:avLst/>
                <a:gdLst>
                  <a:gd name="connsiteX0" fmla="*/ 0 w 762000"/>
                  <a:gd name="connsiteY0" fmla="*/ 0 h 609600"/>
                  <a:gd name="connsiteX1" fmla="*/ 762000 w 762000"/>
                  <a:gd name="connsiteY1" fmla="*/ 0 h 609600"/>
                  <a:gd name="connsiteX2" fmla="*/ 762000 w 762000"/>
                  <a:gd name="connsiteY2" fmla="*/ 609600 h 609600"/>
                  <a:gd name="connsiteX3" fmla="*/ 0 w 762000"/>
                  <a:gd name="connsiteY3" fmla="*/ 609600 h 609600"/>
                  <a:gd name="connsiteX4" fmla="*/ 0 w 762000"/>
                  <a:gd name="connsiteY4" fmla="*/ 0 h 609600"/>
                  <a:gd name="connsiteX0" fmla="*/ 0 w 762000"/>
                  <a:gd name="connsiteY0" fmla="*/ 0 h 1376714"/>
                  <a:gd name="connsiteX1" fmla="*/ 762000 w 762000"/>
                  <a:gd name="connsiteY1" fmla="*/ 0 h 1376714"/>
                  <a:gd name="connsiteX2" fmla="*/ 762000 w 762000"/>
                  <a:gd name="connsiteY2" fmla="*/ 609600 h 1376714"/>
                  <a:gd name="connsiteX3" fmla="*/ 0 w 762000"/>
                  <a:gd name="connsiteY3" fmla="*/ 1376714 h 1376714"/>
                  <a:gd name="connsiteX4" fmla="*/ 0 w 762000"/>
                  <a:gd name="connsiteY4" fmla="*/ 0 h 1376714"/>
                  <a:gd name="connsiteX0" fmla="*/ 0 w 789617"/>
                  <a:gd name="connsiteY0" fmla="*/ 932810 h 1376714"/>
                  <a:gd name="connsiteX1" fmla="*/ 789617 w 789617"/>
                  <a:gd name="connsiteY1" fmla="*/ 0 h 1376714"/>
                  <a:gd name="connsiteX2" fmla="*/ 789617 w 789617"/>
                  <a:gd name="connsiteY2" fmla="*/ 609600 h 1376714"/>
                  <a:gd name="connsiteX3" fmla="*/ 27617 w 789617"/>
                  <a:gd name="connsiteY3" fmla="*/ 1376714 h 1376714"/>
                  <a:gd name="connsiteX4" fmla="*/ 0 w 789617"/>
                  <a:gd name="connsiteY4" fmla="*/ 932810 h 1376714"/>
                  <a:gd name="connsiteX0" fmla="*/ 0 w 811096"/>
                  <a:gd name="connsiteY0" fmla="*/ 932810 h 1376714"/>
                  <a:gd name="connsiteX1" fmla="*/ 789617 w 811096"/>
                  <a:gd name="connsiteY1" fmla="*/ 0 h 1376714"/>
                  <a:gd name="connsiteX2" fmla="*/ 811096 w 811096"/>
                  <a:gd name="connsiteY2" fmla="*/ 548231 h 1376714"/>
                  <a:gd name="connsiteX3" fmla="*/ 27617 w 811096"/>
                  <a:gd name="connsiteY3" fmla="*/ 1376714 h 1376714"/>
                  <a:gd name="connsiteX4" fmla="*/ 0 w 811096"/>
                  <a:gd name="connsiteY4" fmla="*/ 932810 h 1376714"/>
                  <a:gd name="connsiteX0" fmla="*/ 0 w 811096"/>
                  <a:gd name="connsiteY0" fmla="*/ 932810 h 1376714"/>
                  <a:gd name="connsiteX1" fmla="*/ 789617 w 811096"/>
                  <a:gd name="connsiteY1" fmla="*/ 0 h 1376714"/>
                  <a:gd name="connsiteX2" fmla="*/ 811096 w 811096"/>
                  <a:gd name="connsiteY2" fmla="*/ 548231 h 1376714"/>
                  <a:gd name="connsiteX3" fmla="*/ 27617 w 811096"/>
                  <a:gd name="connsiteY3" fmla="*/ 1376714 h 1376714"/>
                  <a:gd name="connsiteX4" fmla="*/ 3580 w 811096"/>
                  <a:gd name="connsiteY4" fmla="*/ 1022297 h 1376714"/>
                  <a:gd name="connsiteX5" fmla="*/ 0 w 811096"/>
                  <a:gd name="connsiteY5" fmla="*/ 932810 h 1376714"/>
                  <a:gd name="connsiteX0" fmla="*/ 186664 w 997760"/>
                  <a:gd name="connsiteY0" fmla="*/ 932810 h 1376714"/>
                  <a:gd name="connsiteX1" fmla="*/ 976281 w 997760"/>
                  <a:gd name="connsiteY1" fmla="*/ 0 h 1376714"/>
                  <a:gd name="connsiteX2" fmla="*/ 997760 w 997760"/>
                  <a:gd name="connsiteY2" fmla="*/ 548231 h 1376714"/>
                  <a:gd name="connsiteX3" fmla="*/ 214281 w 997760"/>
                  <a:gd name="connsiteY3" fmla="*/ 1376714 h 1376714"/>
                  <a:gd name="connsiteX4" fmla="*/ 0 w 997760"/>
                  <a:gd name="connsiteY4" fmla="*/ 623397 h 1376714"/>
                  <a:gd name="connsiteX5" fmla="*/ 186664 w 997760"/>
                  <a:gd name="connsiteY5" fmla="*/ 932810 h 1376714"/>
                  <a:gd name="connsiteX0" fmla="*/ 186664 w 997760"/>
                  <a:gd name="connsiteY0" fmla="*/ 932810 h 1376714"/>
                  <a:gd name="connsiteX1" fmla="*/ 976281 w 997760"/>
                  <a:gd name="connsiteY1" fmla="*/ 0 h 1376714"/>
                  <a:gd name="connsiteX2" fmla="*/ 997760 w 997760"/>
                  <a:gd name="connsiteY2" fmla="*/ 548231 h 1376714"/>
                  <a:gd name="connsiteX3" fmla="*/ 214281 w 997760"/>
                  <a:gd name="connsiteY3" fmla="*/ 1376714 h 1376714"/>
                  <a:gd name="connsiteX4" fmla="*/ 116601 w 997760"/>
                  <a:gd name="connsiteY4" fmla="*/ 1049913 h 1376714"/>
                  <a:gd name="connsiteX5" fmla="*/ 0 w 997760"/>
                  <a:gd name="connsiteY5" fmla="*/ 623397 h 1376714"/>
                  <a:gd name="connsiteX6" fmla="*/ 186664 w 997760"/>
                  <a:gd name="connsiteY6" fmla="*/ 932810 h 1376714"/>
                  <a:gd name="connsiteX0" fmla="*/ 576358 w 1387454"/>
                  <a:gd name="connsiteY0" fmla="*/ 932810 h 1376714"/>
                  <a:gd name="connsiteX1" fmla="*/ 1365975 w 1387454"/>
                  <a:gd name="connsiteY1" fmla="*/ 0 h 1376714"/>
                  <a:gd name="connsiteX2" fmla="*/ 1387454 w 1387454"/>
                  <a:gd name="connsiteY2" fmla="*/ 548231 h 1376714"/>
                  <a:gd name="connsiteX3" fmla="*/ 603975 w 1387454"/>
                  <a:gd name="connsiteY3" fmla="*/ 1376714 h 1376714"/>
                  <a:gd name="connsiteX4" fmla="*/ 0 w 1387454"/>
                  <a:gd name="connsiteY4" fmla="*/ 859669 h 1376714"/>
                  <a:gd name="connsiteX5" fmla="*/ 389694 w 1387454"/>
                  <a:gd name="connsiteY5" fmla="*/ 623397 h 1376714"/>
                  <a:gd name="connsiteX6" fmla="*/ 576358 w 1387454"/>
                  <a:gd name="connsiteY6" fmla="*/ 932810 h 1376714"/>
                  <a:gd name="connsiteX0" fmla="*/ 576358 w 1387454"/>
                  <a:gd name="connsiteY0" fmla="*/ 932810 h 1381476"/>
                  <a:gd name="connsiteX1" fmla="*/ 1365975 w 1387454"/>
                  <a:gd name="connsiteY1" fmla="*/ 0 h 1381476"/>
                  <a:gd name="connsiteX2" fmla="*/ 1387454 w 1387454"/>
                  <a:gd name="connsiteY2" fmla="*/ 548231 h 1381476"/>
                  <a:gd name="connsiteX3" fmla="*/ 620644 w 1387454"/>
                  <a:gd name="connsiteY3" fmla="*/ 1381476 h 1381476"/>
                  <a:gd name="connsiteX4" fmla="*/ 0 w 1387454"/>
                  <a:gd name="connsiteY4" fmla="*/ 859669 h 1381476"/>
                  <a:gd name="connsiteX5" fmla="*/ 389694 w 1387454"/>
                  <a:gd name="connsiteY5" fmla="*/ 623397 h 1381476"/>
                  <a:gd name="connsiteX6" fmla="*/ 576358 w 1387454"/>
                  <a:gd name="connsiteY6" fmla="*/ 932810 h 1381476"/>
                  <a:gd name="connsiteX0" fmla="*/ 576358 w 1387454"/>
                  <a:gd name="connsiteY0" fmla="*/ 932810 h 1381476"/>
                  <a:gd name="connsiteX1" fmla="*/ 1365975 w 1387454"/>
                  <a:gd name="connsiteY1" fmla="*/ 0 h 1381476"/>
                  <a:gd name="connsiteX2" fmla="*/ 1387454 w 1387454"/>
                  <a:gd name="connsiteY2" fmla="*/ 548231 h 1381476"/>
                  <a:gd name="connsiteX3" fmla="*/ 620644 w 1387454"/>
                  <a:gd name="connsiteY3" fmla="*/ 1381476 h 1381476"/>
                  <a:gd name="connsiteX4" fmla="*/ 0 w 1387454"/>
                  <a:gd name="connsiteY4" fmla="*/ 873957 h 1381476"/>
                  <a:gd name="connsiteX5" fmla="*/ 389694 w 1387454"/>
                  <a:gd name="connsiteY5" fmla="*/ 623397 h 1381476"/>
                  <a:gd name="connsiteX6" fmla="*/ 576358 w 1387454"/>
                  <a:gd name="connsiteY6" fmla="*/ 932810 h 1381476"/>
                  <a:gd name="connsiteX0" fmla="*/ 576358 w 1387454"/>
                  <a:gd name="connsiteY0" fmla="*/ 932810 h 1381476"/>
                  <a:gd name="connsiteX1" fmla="*/ 1365975 w 1387454"/>
                  <a:gd name="connsiteY1" fmla="*/ 0 h 1381476"/>
                  <a:gd name="connsiteX2" fmla="*/ 1387454 w 1387454"/>
                  <a:gd name="connsiteY2" fmla="*/ 548231 h 1381476"/>
                  <a:gd name="connsiteX3" fmla="*/ 620644 w 1387454"/>
                  <a:gd name="connsiteY3" fmla="*/ 1381476 h 1381476"/>
                  <a:gd name="connsiteX4" fmla="*/ 0 w 1387454"/>
                  <a:gd name="connsiteY4" fmla="*/ 873957 h 1381476"/>
                  <a:gd name="connsiteX5" fmla="*/ 389694 w 1387454"/>
                  <a:gd name="connsiteY5" fmla="*/ 623397 h 1381476"/>
                  <a:gd name="connsiteX6" fmla="*/ 576358 w 1387454"/>
                  <a:gd name="connsiteY6" fmla="*/ 932810 h 1381476"/>
                  <a:gd name="connsiteX0" fmla="*/ 576358 w 1387454"/>
                  <a:gd name="connsiteY0" fmla="*/ 932810 h 1383857"/>
                  <a:gd name="connsiteX1" fmla="*/ 1365975 w 1387454"/>
                  <a:gd name="connsiteY1" fmla="*/ 0 h 1383857"/>
                  <a:gd name="connsiteX2" fmla="*/ 1387454 w 1387454"/>
                  <a:gd name="connsiteY2" fmla="*/ 548231 h 1383857"/>
                  <a:gd name="connsiteX3" fmla="*/ 611119 w 1387454"/>
                  <a:gd name="connsiteY3" fmla="*/ 1383857 h 1383857"/>
                  <a:gd name="connsiteX4" fmla="*/ 0 w 1387454"/>
                  <a:gd name="connsiteY4" fmla="*/ 873957 h 1383857"/>
                  <a:gd name="connsiteX5" fmla="*/ 389694 w 1387454"/>
                  <a:gd name="connsiteY5" fmla="*/ 623397 h 1383857"/>
                  <a:gd name="connsiteX6" fmla="*/ 576358 w 1387454"/>
                  <a:gd name="connsiteY6" fmla="*/ 932810 h 1383857"/>
                  <a:gd name="connsiteX0" fmla="*/ 576358 w 1387454"/>
                  <a:gd name="connsiteY0" fmla="*/ 932810 h 1383857"/>
                  <a:gd name="connsiteX1" fmla="*/ 1365975 w 1387454"/>
                  <a:gd name="connsiteY1" fmla="*/ 0 h 1383857"/>
                  <a:gd name="connsiteX2" fmla="*/ 1387454 w 1387454"/>
                  <a:gd name="connsiteY2" fmla="*/ 548231 h 1383857"/>
                  <a:gd name="connsiteX3" fmla="*/ 611119 w 1387454"/>
                  <a:gd name="connsiteY3" fmla="*/ 1383857 h 1383857"/>
                  <a:gd name="connsiteX4" fmla="*/ 0 w 1387454"/>
                  <a:gd name="connsiteY4" fmla="*/ 873957 h 1383857"/>
                  <a:gd name="connsiteX5" fmla="*/ 389694 w 1387454"/>
                  <a:gd name="connsiteY5" fmla="*/ 623397 h 1383857"/>
                  <a:gd name="connsiteX6" fmla="*/ 576358 w 1387454"/>
                  <a:gd name="connsiteY6" fmla="*/ 932810 h 1383857"/>
                  <a:gd name="connsiteX0" fmla="*/ 576358 w 1387454"/>
                  <a:gd name="connsiteY0" fmla="*/ 932810 h 1383857"/>
                  <a:gd name="connsiteX1" fmla="*/ 1365975 w 1387454"/>
                  <a:gd name="connsiteY1" fmla="*/ 0 h 1383857"/>
                  <a:gd name="connsiteX2" fmla="*/ 1387454 w 1387454"/>
                  <a:gd name="connsiteY2" fmla="*/ 548231 h 1383857"/>
                  <a:gd name="connsiteX3" fmla="*/ 611119 w 1387454"/>
                  <a:gd name="connsiteY3" fmla="*/ 1383857 h 1383857"/>
                  <a:gd name="connsiteX4" fmla="*/ 0 w 1387454"/>
                  <a:gd name="connsiteY4" fmla="*/ 873957 h 1383857"/>
                  <a:gd name="connsiteX5" fmla="*/ 382550 w 1387454"/>
                  <a:gd name="connsiteY5" fmla="*/ 623397 h 1383857"/>
                  <a:gd name="connsiteX6" fmla="*/ 576358 w 1387454"/>
                  <a:gd name="connsiteY6" fmla="*/ 932810 h 1383857"/>
                  <a:gd name="connsiteX0" fmla="*/ 576358 w 1387454"/>
                  <a:gd name="connsiteY0" fmla="*/ 932810 h 1383857"/>
                  <a:gd name="connsiteX1" fmla="*/ 1365975 w 1387454"/>
                  <a:gd name="connsiteY1" fmla="*/ 0 h 1383857"/>
                  <a:gd name="connsiteX2" fmla="*/ 1387454 w 1387454"/>
                  <a:gd name="connsiteY2" fmla="*/ 548231 h 1383857"/>
                  <a:gd name="connsiteX3" fmla="*/ 611119 w 1387454"/>
                  <a:gd name="connsiteY3" fmla="*/ 1383857 h 1383857"/>
                  <a:gd name="connsiteX4" fmla="*/ 0 w 1387454"/>
                  <a:gd name="connsiteY4" fmla="*/ 873957 h 1383857"/>
                  <a:gd name="connsiteX5" fmla="*/ 382550 w 1387454"/>
                  <a:gd name="connsiteY5" fmla="*/ 623397 h 1383857"/>
                  <a:gd name="connsiteX6" fmla="*/ 576358 w 1387454"/>
                  <a:gd name="connsiteY6" fmla="*/ 932810 h 1383857"/>
                  <a:gd name="connsiteX0" fmla="*/ 576358 w 1387454"/>
                  <a:gd name="connsiteY0" fmla="*/ 932810 h 1383857"/>
                  <a:gd name="connsiteX1" fmla="*/ 1365975 w 1387454"/>
                  <a:gd name="connsiteY1" fmla="*/ 0 h 1383857"/>
                  <a:gd name="connsiteX2" fmla="*/ 1387454 w 1387454"/>
                  <a:gd name="connsiteY2" fmla="*/ 548231 h 1383857"/>
                  <a:gd name="connsiteX3" fmla="*/ 611119 w 1387454"/>
                  <a:gd name="connsiteY3" fmla="*/ 1383857 h 1383857"/>
                  <a:gd name="connsiteX4" fmla="*/ 0 w 1387454"/>
                  <a:gd name="connsiteY4" fmla="*/ 873957 h 1383857"/>
                  <a:gd name="connsiteX5" fmla="*/ 382550 w 1387454"/>
                  <a:gd name="connsiteY5" fmla="*/ 623397 h 1383857"/>
                  <a:gd name="connsiteX6" fmla="*/ 576358 w 1387454"/>
                  <a:gd name="connsiteY6" fmla="*/ 932810 h 1383857"/>
                  <a:gd name="connsiteX0" fmla="*/ 576358 w 1404122"/>
                  <a:gd name="connsiteY0" fmla="*/ 932810 h 1383857"/>
                  <a:gd name="connsiteX1" fmla="*/ 1365975 w 1404122"/>
                  <a:gd name="connsiteY1" fmla="*/ 0 h 1383857"/>
                  <a:gd name="connsiteX2" fmla="*/ 1404122 w 1404122"/>
                  <a:gd name="connsiteY2" fmla="*/ 522038 h 1383857"/>
                  <a:gd name="connsiteX3" fmla="*/ 611119 w 1404122"/>
                  <a:gd name="connsiteY3" fmla="*/ 1383857 h 1383857"/>
                  <a:gd name="connsiteX4" fmla="*/ 0 w 1404122"/>
                  <a:gd name="connsiteY4" fmla="*/ 873957 h 1383857"/>
                  <a:gd name="connsiteX5" fmla="*/ 382550 w 1404122"/>
                  <a:gd name="connsiteY5" fmla="*/ 623397 h 1383857"/>
                  <a:gd name="connsiteX6" fmla="*/ 576358 w 1404122"/>
                  <a:gd name="connsiteY6" fmla="*/ 932810 h 1383857"/>
                  <a:gd name="connsiteX0" fmla="*/ 576358 w 1404122"/>
                  <a:gd name="connsiteY0" fmla="*/ 932810 h 1383857"/>
                  <a:gd name="connsiteX1" fmla="*/ 1365975 w 1404122"/>
                  <a:gd name="connsiteY1" fmla="*/ 0 h 1383857"/>
                  <a:gd name="connsiteX2" fmla="*/ 1404122 w 1404122"/>
                  <a:gd name="connsiteY2" fmla="*/ 522038 h 1383857"/>
                  <a:gd name="connsiteX3" fmla="*/ 611119 w 1404122"/>
                  <a:gd name="connsiteY3" fmla="*/ 1383857 h 1383857"/>
                  <a:gd name="connsiteX4" fmla="*/ 0 w 1404122"/>
                  <a:gd name="connsiteY4" fmla="*/ 873957 h 1383857"/>
                  <a:gd name="connsiteX5" fmla="*/ 382550 w 1404122"/>
                  <a:gd name="connsiteY5" fmla="*/ 623397 h 1383857"/>
                  <a:gd name="connsiteX6" fmla="*/ 576358 w 1404122"/>
                  <a:gd name="connsiteY6" fmla="*/ 932810 h 1383857"/>
                  <a:gd name="connsiteX0" fmla="*/ 576358 w 1404122"/>
                  <a:gd name="connsiteY0" fmla="*/ 932810 h 1383857"/>
                  <a:gd name="connsiteX1" fmla="*/ 1365975 w 1404122"/>
                  <a:gd name="connsiteY1" fmla="*/ 0 h 1383857"/>
                  <a:gd name="connsiteX2" fmla="*/ 1404122 w 1404122"/>
                  <a:gd name="connsiteY2" fmla="*/ 522038 h 1383857"/>
                  <a:gd name="connsiteX3" fmla="*/ 611119 w 1404122"/>
                  <a:gd name="connsiteY3" fmla="*/ 1383857 h 1383857"/>
                  <a:gd name="connsiteX4" fmla="*/ 0 w 1404122"/>
                  <a:gd name="connsiteY4" fmla="*/ 873957 h 1383857"/>
                  <a:gd name="connsiteX5" fmla="*/ 382550 w 1404122"/>
                  <a:gd name="connsiteY5" fmla="*/ 623397 h 1383857"/>
                  <a:gd name="connsiteX6" fmla="*/ 576358 w 1404122"/>
                  <a:gd name="connsiteY6" fmla="*/ 932810 h 1383857"/>
                  <a:gd name="connsiteX0" fmla="*/ 576358 w 1404122"/>
                  <a:gd name="connsiteY0" fmla="*/ 932810 h 1383857"/>
                  <a:gd name="connsiteX1" fmla="*/ 1365975 w 1404122"/>
                  <a:gd name="connsiteY1" fmla="*/ 0 h 1383857"/>
                  <a:gd name="connsiteX2" fmla="*/ 1404122 w 1404122"/>
                  <a:gd name="connsiteY2" fmla="*/ 522038 h 1383857"/>
                  <a:gd name="connsiteX3" fmla="*/ 611119 w 1404122"/>
                  <a:gd name="connsiteY3" fmla="*/ 1383857 h 1383857"/>
                  <a:gd name="connsiteX4" fmla="*/ 0 w 1404122"/>
                  <a:gd name="connsiteY4" fmla="*/ 873957 h 1383857"/>
                  <a:gd name="connsiteX5" fmla="*/ 382550 w 1404122"/>
                  <a:gd name="connsiteY5" fmla="*/ 623397 h 1383857"/>
                  <a:gd name="connsiteX6" fmla="*/ 576358 w 1404122"/>
                  <a:gd name="connsiteY6" fmla="*/ 932810 h 1383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404122" h="1383857">
                    <a:moveTo>
                      <a:pt x="576358" y="932810"/>
                    </a:moveTo>
                    <a:cubicBezTo>
                      <a:pt x="839564" y="621873"/>
                      <a:pt x="974181" y="201399"/>
                      <a:pt x="1365975" y="0"/>
                    </a:cubicBezTo>
                    <a:cubicBezTo>
                      <a:pt x="1285029" y="180362"/>
                      <a:pt x="1344575" y="417875"/>
                      <a:pt x="1404122" y="522038"/>
                    </a:cubicBezTo>
                    <a:cubicBezTo>
                      <a:pt x="1068351" y="683105"/>
                      <a:pt x="789728" y="1068009"/>
                      <a:pt x="611119" y="1383857"/>
                    </a:cubicBezTo>
                    <a:cubicBezTo>
                      <a:pt x="437576" y="1190872"/>
                      <a:pt x="242600" y="976455"/>
                      <a:pt x="0" y="873957"/>
                    </a:cubicBezTo>
                    <a:lnTo>
                      <a:pt x="382550" y="623397"/>
                    </a:lnTo>
                    <a:lnTo>
                      <a:pt x="576358" y="932810"/>
                    </a:lnTo>
                    <a:close/>
                  </a:path>
                </a:pathLst>
              </a:custGeom>
              <a:solidFill>
                <a:srgbClr val="55B931"/>
              </a:solid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Rectangle 6"/>
              <p:cNvSpPr/>
              <p:nvPr/>
            </p:nvSpPr>
            <p:spPr bwMode="auto">
              <a:xfrm>
                <a:off x="3624844" y="3452806"/>
                <a:ext cx="362614" cy="35052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38100">
                <a:solidFill>
                  <a:schemeClr val="bg1">
                    <a:lumMod val="7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121920" tIns="60960" rIns="121920" bIns="6096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600"/>
              </a:p>
            </p:txBody>
          </p:sp>
          <p:sp>
            <p:nvSpPr>
              <p:cNvPr id="31" name="Rectangle 7"/>
              <p:cNvSpPr/>
              <p:nvPr/>
            </p:nvSpPr>
            <p:spPr bwMode="auto">
              <a:xfrm>
                <a:off x="3585429" y="3475666"/>
                <a:ext cx="362614" cy="350520"/>
              </a:xfrm>
              <a:prstGeom prst="rect">
                <a:avLst/>
              </a:prstGeom>
              <a:noFill/>
              <a:ln w="38100"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121920" tIns="60960" rIns="121920" bIns="6096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600"/>
              </a:p>
            </p:txBody>
          </p:sp>
          <p:sp>
            <p:nvSpPr>
              <p:cNvPr id="32" name="Rectangle 6"/>
              <p:cNvSpPr/>
              <p:nvPr/>
            </p:nvSpPr>
            <p:spPr bwMode="auto">
              <a:xfrm>
                <a:off x="3631324" y="4052694"/>
                <a:ext cx="362614" cy="35052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38100">
                <a:solidFill>
                  <a:schemeClr val="bg1">
                    <a:lumMod val="7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121920" tIns="60960" rIns="121920" bIns="6096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600"/>
              </a:p>
            </p:txBody>
          </p:sp>
          <p:sp>
            <p:nvSpPr>
              <p:cNvPr id="33" name="Rectangle 7"/>
              <p:cNvSpPr/>
              <p:nvPr/>
            </p:nvSpPr>
            <p:spPr bwMode="auto">
              <a:xfrm>
                <a:off x="3591909" y="4075554"/>
                <a:ext cx="362614" cy="350520"/>
              </a:xfrm>
              <a:prstGeom prst="rect">
                <a:avLst/>
              </a:prstGeom>
              <a:noFill/>
              <a:ln w="38100"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121920" tIns="60960" rIns="121920" bIns="6096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600"/>
              </a:p>
            </p:txBody>
          </p:sp>
          <p:sp>
            <p:nvSpPr>
              <p:cNvPr id="34" name="Rectangle 6"/>
              <p:cNvSpPr/>
              <p:nvPr/>
            </p:nvSpPr>
            <p:spPr bwMode="auto">
              <a:xfrm>
                <a:off x="3628076" y="4633126"/>
                <a:ext cx="362614" cy="35052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38100">
                <a:solidFill>
                  <a:schemeClr val="bg1">
                    <a:lumMod val="7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121920" tIns="60960" rIns="121920" bIns="6096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600"/>
              </a:p>
            </p:txBody>
          </p:sp>
          <p:sp>
            <p:nvSpPr>
              <p:cNvPr id="35" name="Rectangle 7"/>
              <p:cNvSpPr/>
              <p:nvPr/>
            </p:nvSpPr>
            <p:spPr bwMode="auto">
              <a:xfrm>
                <a:off x="3588661" y="4655986"/>
                <a:ext cx="362614" cy="350520"/>
              </a:xfrm>
              <a:prstGeom prst="rect">
                <a:avLst/>
              </a:prstGeom>
              <a:noFill/>
              <a:ln w="38100"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121920" tIns="60960" rIns="121920" bIns="6096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600"/>
              </a:p>
            </p:txBody>
          </p:sp>
        </p:grp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232CCD32-86F8-4CF9-9B0A-4E4F01316F8A}"/>
              </a:ext>
            </a:extLst>
          </p:cNvPr>
          <p:cNvGrpSpPr/>
          <p:nvPr/>
        </p:nvGrpSpPr>
        <p:grpSpPr>
          <a:xfrm>
            <a:off x="646258" y="669210"/>
            <a:ext cx="3235701" cy="98538"/>
            <a:chOff x="867230" y="5081962"/>
            <a:chExt cx="3235701" cy="98538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1C6AFD36-BFD1-49DC-BB9C-73723726F18A}"/>
                </a:ext>
              </a:extLst>
            </p:cNvPr>
            <p:cNvSpPr/>
            <p:nvPr/>
          </p:nvSpPr>
          <p:spPr>
            <a:xfrm>
              <a:off x="867230" y="5081962"/>
              <a:ext cx="98539" cy="98538"/>
            </a:xfrm>
            <a:prstGeom prst="ellipse">
              <a:avLst/>
            </a:prstGeom>
            <a:solidFill>
              <a:srgbClr val="FF9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746DBB2D-43F4-42AA-9C8A-F6E744A2AC8F}"/>
                </a:ext>
              </a:extLst>
            </p:cNvPr>
            <p:cNvSpPr/>
            <p:nvPr/>
          </p:nvSpPr>
          <p:spPr>
            <a:xfrm>
              <a:off x="1153887" y="5081962"/>
              <a:ext cx="98539" cy="98538"/>
            </a:xfrm>
            <a:prstGeom prst="ellipse">
              <a:avLst/>
            </a:prstGeom>
            <a:solidFill>
              <a:srgbClr val="1FD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F0155283-E111-4297-A13F-3510FA6BC461}"/>
                </a:ext>
              </a:extLst>
            </p:cNvPr>
            <p:cNvSpPr/>
            <p:nvPr/>
          </p:nvSpPr>
          <p:spPr>
            <a:xfrm>
              <a:off x="1440544" y="5081962"/>
              <a:ext cx="98539" cy="98538"/>
            </a:xfrm>
            <a:prstGeom prst="ellipse">
              <a:avLst/>
            </a:prstGeom>
            <a:solidFill>
              <a:srgbClr val="FF1A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AB013C1D-EC2C-4DC3-A327-E6047E807793}"/>
                </a:ext>
              </a:extLst>
            </p:cNvPr>
            <p:cNvCxnSpPr>
              <a:cxnSpLocks/>
            </p:cNvCxnSpPr>
            <p:nvPr/>
          </p:nvCxnSpPr>
          <p:spPr>
            <a:xfrm>
              <a:off x="1727200" y="5131231"/>
              <a:ext cx="2375731" cy="0"/>
            </a:xfrm>
            <a:prstGeom prst="line">
              <a:avLst/>
            </a:prstGeom>
            <a:ln w="6350" cap="rnd">
              <a:solidFill>
                <a:schemeClr val="bg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Rectangle 70"/>
          <p:cNvSpPr/>
          <p:nvPr/>
        </p:nvSpPr>
        <p:spPr>
          <a:xfrm>
            <a:off x="508000" y="205847"/>
            <a:ext cx="23387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3967394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25"/>
          <p:cNvSpPr txBox="1">
            <a:spLocks noGrp="1"/>
          </p:cNvSpPr>
          <p:nvPr>
            <p:ph type="title"/>
          </p:nvPr>
        </p:nvSpPr>
        <p:spPr>
          <a:xfrm>
            <a:off x="507632" y="449396"/>
            <a:ext cx="9010400" cy="1226000"/>
          </a:xfrm>
          <a:prstGeom prst="rect">
            <a:avLst/>
          </a:prstGeom>
        </p:spPr>
        <p:txBody>
          <a:bodyPr spcFirstLastPara="1" vert="horz" wrap="square" lIns="0" tIns="0" rIns="0" bIns="0" rtlCol="0" anchor="ctr" anchorCtr="0">
            <a:noAutofit/>
          </a:bodyPr>
          <a:lstStyle/>
          <a:p>
            <a:pPr algn="l">
              <a:spcBef>
                <a:spcPts val="0"/>
              </a:spcBef>
            </a:pPr>
            <a:r>
              <a:rPr lang="ro-RO" dirty="0">
                <a:solidFill>
                  <a:schemeClr val="accent1">
                    <a:lumMod val="75000"/>
                  </a:schemeClr>
                </a:solidFill>
              </a:rPr>
              <a:t>Please conclude  - max 2 slides</a:t>
            </a:r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Picture 7" descr="C:\Users\Nico\Desktop\Sigla SIA_v2B_blue_rezervat fundal inchis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5680" y="159440"/>
            <a:ext cx="975360" cy="97536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7" name="Group 116"/>
          <p:cNvGrpSpPr/>
          <p:nvPr/>
        </p:nvGrpSpPr>
        <p:grpSpPr>
          <a:xfrm>
            <a:off x="508000" y="2298245"/>
            <a:ext cx="5372184" cy="1754628"/>
            <a:chOff x="1023442" y="1621962"/>
            <a:chExt cx="3594277" cy="1173939"/>
          </a:xfrm>
        </p:grpSpPr>
        <p:sp>
          <p:nvSpPr>
            <p:cNvPr id="118" name="Freeform 117"/>
            <p:cNvSpPr/>
            <p:nvPr/>
          </p:nvSpPr>
          <p:spPr>
            <a:xfrm>
              <a:off x="1023442" y="1621962"/>
              <a:ext cx="3594277" cy="1028700"/>
            </a:xfrm>
            <a:custGeom>
              <a:avLst/>
              <a:gdLst>
                <a:gd name="connsiteX0" fmla="*/ 0 w 3524250"/>
                <a:gd name="connsiteY0" fmla="*/ 0 h 1028700"/>
                <a:gd name="connsiteX1" fmla="*/ 3445789 w 3524250"/>
                <a:gd name="connsiteY1" fmla="*/ 0 h 1028700"/>
                <a:gd name="connsiteX2" fmla="*/ 3432043 w 3524250"/>
                <a:gd name="connsiteY2" fmla="*/ 10045 h 1028700"/>
                <a:gd name="connsiteX3" fmla="*/ 3485616 w 3524250"/>
                <a:gd name="connsiteY3" fmla="*/ 0 h 1028700"/>
                <a:gd name="connsiteX4" fmla="*/ 3524250 w 3524250"/>
                <a:gd name="connsiteY4" fmla="*/ 0 h 1028700"/>
                <a:gd name="connsiteX5" fmla="*/ 3524250 w 3524250"/>
                <a:gd name="connsiteY5" fmla="*/ 107955 h 1028700"/>
                <a:gd name="connsiteX6" fmla="*/ 3523483 w 3524250"/>
                <a:gd name="connsiteY6" fmla="*/ 109105 h 1028700"/>
                <a:gd name="connsiteX7" fmla="*/ 3493003 w 3524250"/>
                <a:gd name="connsiteY7" fmla="*/ 162445 h 1028700"/>
                <a:gd name="connsiteX8" fmla="*/ 3523483 w 3524250"/>
                <a:gd name="connsiteY8" fmla="*/ 223405 h 1028700"/>
                <a:gd name="connsiteX9" fmla="*/ 3524250 w 3524250"/>
                <a:gd name="connsiteY9" fmla="*/ 228774 h 1028700"/>
                <a:gd name="connsiteX10" fmla="*/ 3524250 w 3524250"/>
                <a:gd name="connsiteY10" fmla="*/ 372987 h 1028700"/>
                <a:gd name="connsiteX11" fmla="*/ 3508243 w 3524250"/>
                <a:gd name="connsiteY11" fmla="*/ 368185 h 1028700"/>
                <a:gd name="connsiteX12" fmla="*/ 3524250 w 3524250"/>
                <a:gd name="connsiteY12" fmla="*/ 428211 h 1028700"/>
                <a:gd name="connsiteX13" fmla="*/ 3524250 w 3524250"/>
                <a:gd name="connsiteY13" fmla="*/ 491531 h 1028700"/>
                <a:gd name="connsiteX14" fmla="*/ 3477763 w 3524250"/>
                <a:gd name="connsiteY14" fmla="*/ 520585 h 1028700"/>
                <a:gd name="connsiteX15" fmla="*/ 3477763 w 3524250"/>
                <a:gd name="connsiteY15" fmla="*/ 604405 h 1028700"/>
                <a:gd name="connsiteX16" fmla="*/ 3524250 w 3524250"/>
                <a:gd name="connsiteY16" fmla="*/ 645081 h 1028700"/>
                <a:gd name="connsiteX17" fmla="*/ 3524250 w 3524250"/>
                <a:gd name="connsiteY17" fmla="*/ 704782 h 1028700"/>
                <a:gd name="connsiteX18" fmla="*/ 3508243 w 3524250"/>
                <a:gd name="connsiteY18" fmla="*/ 756805 h 1028700"/>
                <a:gd name="connsiteX19" fmla="*/ 3470143 w 3524250"/>
                <a:gd name="connsiteY19" fmla="*/ 848245 h 1028700"/>
                <a:gd name="connsiteX20" fmla="*/ 3503561 w 3524250"/>
                <a:gd name="connsiteY20" fmla="*/ 1028700 h 1028700"/>
                <a:gd name="connsiteX21" fmla="*/ 3466101 w 3524250"/>
                <a:gd name="connsiteY21" fmla="*/ 1028700 h 1028700"/>
                <a:gd name="connsiteX22" fmla="*/ 3355843 w 3524250"/>
                <a:gd name="connsiteY22" fmla="*/ 962545 h 1028700"/>
                <a:gd name="connsiteX23" fmla="*/ 3360932 w 3524250"/>
                <a:gd name="connsiteY23" fmla="*/ 1028700 h 1028700"/>
                <a:gd name="connsiteX24" fmla="*/ 3332909 w 3524250"/>
                <a:gd name="connsiteY24" fmla="*/ 1028700 h 1028700"/>
                <a:gd name="connsiteX25" fmla="*/ 3264403 w 3524250"/>
                <a:gd name="connsiteY25" fmla="*/ 954925 h 1028700"/>
                <a:gd name="connsiteX26" fmla="*/ 3210301 w 3524250"/>
                <a:gd name="connsiteY26" fmla="*/ 1028700 h 1028700"/>
                <a:gd name="connsiteX27" fmla="*/ 3164997 w 3524250"/>
                <a:gd name="connsiteY27" fmla="*/ 1028700 h 1028700"/>
                <a:gd name="connsiteX28" fmla="*/ 3142483 w 3524250"/>
                <a:gd name="connsiteY28" fmla="*/ 970165 h 1028700"/>
                <a:gd name="connsiteX29" fmla="*/ 3079767 w 3524250"/>
                <a:gd name="connsiteY29" fmla="*/ 1028700 h 1028700"/>
                <a:gd name="connsiteX30" fmla="*/ 3002695 w 3524250"/>
                <a:gd name="connsiteY30" fmla="*/ 1028700 h 1028700"/>
                <a:gd name="connsiteX31" fmla="*/ 2959603 w 3524250"/>
                <a:gd name="connsiteY31" fmla="*/ 947305 h 1028700"/>
                <a:gd name="connsiteX32" fmla="*/ 2913092 w 3524250"/>
                <a:gd name="connsiteY32" fmla="*/ 1028700 h 1028700"/>
                <a:gd name="connsiteX33" fmla="*/ 2862522 w 3524250"/>
                <a:gd name="connsiteY33" fmla="*/ 1028700 h 1028700"/>
                <a:gd name="connsiteX34" fmla="*/ 2746243 w 3524250"/>
                <a:gd name="connsiteY34" fmla="*/ 947305 h 1028700"/>
                <a:gd name="connsiteX35" fmla="*/ 2757871 w 3524250"/>
                <a:gd name="connsiteY35" fmla="*/ 1028700 h 1028700"/>
                <a:gd name="connsiteX36" fmla="*/ 2718499 w 3524250"/>
                <a:gd name="connsiteY36" fmla="*/ 1028700 h 1028700"/>
                <a:gd name="connsiteX37" fmla="*/ 2631943 w 3524250"/>
                <a:gd name="connsiteY37" fmla="*/ 977785 h 1028700"/>
                <a:gd name="connsiteX38" fmla="*/ 2631943 w 3524250"/>
                <a:gd name="connsiteY38" fmla="*/ 1028700 h 1028700"/>
                <a:gd name="connsiteX39" fmla="*/ 2587073 w 3524250"/>
                <a:gd name="connsiteY39" fmla="*/ 1028700 h 1028700"/>
                <a:gd name="connsiteX40" fmla="*/ 2517643 w 3524250"/>
                <a:gd name="connsiteY40" fmla="*/ 977785 h 1028700"/>
                <a:gd name="connsiteX41" fmla="*/ 2492186 w 3524250"/>
                <a:gd name="connsiteY41" fmla="*/ 1028700 h 1028700"/>
                <a:gd name="connsiteX42" fmla="*/ 2462051 w 3524250"/>
                <a:gd name="connsiteY42" fmla="*/ 1028700 h 1028700"/>
                <a:gd name="connsiteX43" fmla="*/ 2371308 w 3524250"/>
                <a:gd name="connsiteY43" fmla="*/ 992403 h 1028700"/>
                <a:gd name="connsiteX44" fmla="*/ 2365243 w 3524250"/>
                <a:gd name="connsiteY44" fmla="*/ 970165 h 1028700"/>
                <a:gd name="connsiteX45" fmla="*/ 2348422 w 3524250"/>
                <a:gd name="connsiteY45" fmla="*/ 983248 h 1028700"/>
                <a:gd name="connsiteX46" fmla="*/ 2258563 w 3524250"/>
                <a:gd name="connsiteY46" fmla="*/ 947305 h 1028700"/>
                <a:gd name="connsiteX47" fmla="*/ 2250320 w 3524250"/>
                <a:gd name="connsiteY47" fmla="*/ 982338 h 1028700"/>
                <a:gd name="connsiteX48" fmla="*/ 2197603 w 3524250"/>
                <a:gd name="connsiteY48" fmla="*/ 954925 h 1028700"/>
                <a:gd name="connsiteX49" fmla="*/ 2109995 w 3524250"/>
                <a:gd name="connsiteY49" fmla="*/ 1028700 h 1028700"/>
                <a:gd name="connsiteX50" fmla="*/ 1989864 w 3524250"/>
                <a:gd name="connsiteY50" fmla="*/ 1028700 h 1028700"/>
                <a:gd name="connsiteX51" fmla="*/ 1923283 w 3524250"/>
                <a:gd name="connsiteY51" fmla="*/ 977785 h 1028700"/>
                <a:gd name="connsiteX52" fmla="*/ 1916919 w 3524250"/>
                <a:gd name="connsiteY52" fmla="*/ 1028700 h 1028700"/>
                <a:gd name="connsiteX53" fmla="*/ 1868990 w 3524250"/>
                <a:gd name="connsiteY53" fmla="*/ 1028700 h 1028700"/>
                <a:gd name="connsiteX54" fmla="*/ 1824223 w 3524250"/>
                <a:gd name="connsiteY54" fmla="*/ 947305 h 1028700"/>
                <a:gd name="connsiteX55" fmla="*/ 1816603 w 3524250"/>
                <a:gd name="connsiteY55" fmla="*/ 1000645 h 1028700"/>
                <a:gd name="connsiteX56" fmla="*/ 1703323 w 3524250"/>
                <a:gd name="connsiteY56" fmla="*/ 1014805 h 1028700"/>
                <a:gd name="connsiteX57" fmla="*/ 1671823 w 3524250"/>
                <a:gd name="connsiteY57" fmla="*/ 947305 h 1028700"/>
                <a:gd name="connsiteX58" fmla="*/ 1644420 w 3524250"/>
                <a:gd name="connsiteY58" fmla="*/ 1002110 h 1028700"/>
                <a:gd name="connsiteX59" fmla="*/ 1580383 w 3524250"/>
                <a:gd name="connsiteY59" fmla="*/ 954925 h 1028700"/>
                <a:gd name="connsiteX60" fmla="*/ 1572763 w 3524250"/>
                <a:gd name="connsiteY60" fmla="*/ 1000645 h 1028700"/>
                <a:gd name="connsiteX61" fmla="*/ 1561973 w 3524250"/>
                <a:gd name="connsiteY61" fmla="*/ 1028700 h 1028700"/>
                <a:gd name="connsiteX62" fmla="*/ 1476972 w 3524250"/>
                <a:gd name="connsiteY62" fmla="*/ 1028700 h 1028700"/>
                <a:gd name="connsiteX63" fmla="*/ 1435603 w 3524250"/>
                <a:gd name="connsiteY63" fmla="*/ 977785 h 1028700"/>
                <a:gd name="connsiteX64" fmla="*/ 1435603 w 3524250"/>
                <a:gd name="connsiteY64" fmla="*/ 1028700 h 1028700"/>
                <a:gd name="connsiteX65" fmla="*/ 1415513 w 3524250"/>
                <a:gd name="connsiteY65" fmla="*/ 1028700 h 1028700"/>
                <a:gd name="connsiteX66" fmla="*/ 1313683 w 3524250"/>
                <a:gd name="connsiteY66" fmla="*/ 977785 h 1028700"/>
                <a:gd name="connsiteX67" fmla="*/ 1300954 w 3524250"/>
                <a:gd name="connsiteY67" fmla="*/ 1028700 h 1028700"/>
                <a:gd name="connsiteX68" fmla="*/ 1291268 w 3524250"/>
                <a:gd name="connsiteY68" fmla="*/ 1028700 h 1028700"/>
                <a:gd name="connsiteX69" fmla="*/ 1222243 w 3524250"/>
                <a:gd name="connsiteY69" fmla="*/ 932065 h 1028700"/>
                <a:gd name="connsiteX70" fmla="*/ 1168903 w 3524250"/>
                <a:gd name="connsiteY70" fmla="*/ 993025 h 1028700"/>
                <a:gd name="connsiteX71" fmla="*/ 1152255 w 3524250"/>
                <a:gd name="connsiteY71" fmla="*/ 1028700 h 1028700"/>
                <a:gd name="connsiteX72" fmla="*/ 1078871 w 3524250"/>
                <a:gd name="connsiteY72" fmla="*/ 1028700 h 1028700"/>
                <a:gd name="connsiteX73" fmla="*/ 1062223 w 3524250"/>
                <a:gd name="connsiteY73" fmla="*/ 993025 h 1028700"/>
                <a:gd name="connsiteX74" fmla="*/ 947923 w 3524250"/>
                <a:gd name="connsiteY74" fmla="*/ 970165 h 1028700"/>
                <a:gd name="connsiteX75" fmla="*/ 896705 w 3524250"/>
                <a:gd name="connsiteY75" fmla="*/ 1028700 h 1028700"/>
                <a:gd name="connsiteX76" fmla="*/ 892158 w 3524250"/>
                <a:gd name="connsiteY76" fmla="*/ 1028700 h 1028700"/>
                <a:gd name="connsiteX77" fmla="*/ 848863 w 3524250"/>
                <a:gd name="connsiteY77" fmla="*/ 985405 h 1028700"/>
                <a:gd name="connsiteX78" fmla="*/ 805568 w 3524250"/>
                <a:gd name="connsiteY78" fmla="*/ 1028700 h 1028700"/>
                <a:gd name="connsiteX79" fmla="*/ 786594 w 3524250"/>
                <a:gd name="connsiteY79" fmla="*/ 1028700 h 1028700"/>
                <a:gd name="connsiteX80" fmla="*/ 734563 w 3524250"/>
                <a:gd name="connsiteY80" fmla="*/ 970165 h 1028700"/>
                <a:gd name="connsiteX81" fmla="*/ 594011 w 3524250"/>
                <a:gd name="connsiteY81" fmla="*/ 964543 h 1028700"/>
                <a:gd name="connsiteX82" fmla="*/ 566923 w 3524250"/>
                <a:gd name="connsiteY82" fmla="*/ 947305 h 1028700"/>
                <a:gd name="connsiteX83" fmla="*/ 399283 w 3524250"/>
                <a:gd name="connsiteY83" fmla="*/ 990567 h 1028700"/>
                <a:gd name="connsiteX84" fmla="*/ 239263 w 3524250"/>
                <a:gd name="connsiteY84" fmla="*/ 985405 h 1028700"/>
                <a:gd name="connsiteX85" fmla="*/ 253695 w 3524250"/>
                <a:gd name="connsiteY85" fmla="*/ 1028700 h 1028700"/>
                <a:gd name="connsiteX86" fmla="*/ 232241 w 3524250"/>
                <a:gd name="connsiteY86" fmla="*/ 1028700 h 1028700"/>
                <a:gd name="connsiteX87" fmla="*/ 163063 w 3524250"/>
                <a:gd name="connsiteY87" fmla="*/ 970165 h 1028700"/>
                <a:gd name="connsiteX88" fmla="*/ 147823 w 3524250"/>
                <a:gd name="connsiteY88" fmla="*/ 1000645 h 1028700"/>
                <a:gd name="connsiteX89" fmla="*/ 98727 w 3524250"/>
                <a:gd name="connsiteY89" fmla="*/ 1028700 h 1028700"/>
                <a:gd name="connsiteX90" fmla="*/ 93756 w 3524250"/>
                <a:gd name="connsiteY90" fmla="*/ 1028700 h 1028700"/>
                <a:gd name="connsiteX91" fmla="*/ 71623 w 3524250"/>
                <a:gd name="connsiteY91" fmla="*/ 954925 h 1028700"/>
                <a:gd name="connsiteX92" fmla="*/ 23886 w 3524250"/>
                <a:gd name="connsiteY92" fmla="*/ 1028700 h 1028700"/>
                <a:gd name="connsiteX93" fmla="*/ 0 w 3524250"/>
                <a:gd name="connsiteY93" fmla="*/ 1028700 h 1028700"/>
                <a:gd name="connsiteX94" fmla="*/ 0 w 3524250"/>
                <a:gd name="connsiteY94" fmla="*/ 0 h 1028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3524250" h="1028700">
                  <a:moveTo>
                    <a:pt x="0" y="0"/>
                  </a:moveTo>
                  <a:lnTo>
                    <a:pt x="3445789" y="0"/>
                  </a:lnTo>
                  <a:lnTo>
                    <a:pt x="3432043" y="10045"/>
                  </a:lnTo>
                  <a:lnTo>
                    <a:pt x="3485616" y="0"/>
                  </a:lnTo>
                  <a:lnTo>
                    <a:pt x="3524250" y="0"/>
                  </a:lnTo>
                  <a:lnTo>
                    <a:pt x="3524250" y="107955"/>
                  </a:lnTo>
                  <a:lnTo>
                    <a:pt x="3523483" y="109105"/>
                  </a:lnTo>
                  <a:lnTo>
                    <a:pt x="3493003" y="162445"/>
                  </a:lnTo>
                  <a:lnTo>
                    <a:pt x="3523483" y="223405"/>
                  </a:lnTo>
                  <a:lnTo>
                    <a:pt x="3524250" y="228774"/>
                  </a:lnTo>
                  <a:lnTo>
                    <a:pt x="3524250" y="372987"/>
                  </a:lnTo>
                  <a:lnTo>
                    <a:pt x="3508243" y="368185"/>
                  </a:lnTo>
                  <a:lnTo>
                    <a:pt x="3524250" y="428211"/>
                  </a:lnTo>
                  <a:lnTo>
                    <a:pt x="3524250" y="491531"/>
                  </a:lnTo>
                  <a:lnTo>
                    <a:pt x="3477763" y="520585"/>
                  </a:lnTo>
                  <a:lnTo>
                    <a:pt x="3477763" y="604405"/>
                  </a:lnTo>
                  <a:lnTo>
                    <a:pt x="3524250" y="645081"/>
                  </a:lnTo>
                  <a:lnTo>
                    <a:pt x="3524250" y="704782"/>
                  </a:lnTo>
                  <a:lnTo>
                    <a:pt x="3508243" y="756805"/>
                  </a:lnTo>
                  <a:lnTo>
                    <a:pt x="3470143" y="848245"/>
                  </a:lnTo>
                  <a:lnTo>
                    <a:pt x="3503561" y="1028700"/>
                  </a:lnTo>
                  <a:lnTo>
                    <a:pt x="3466101" y="1028700"/>
                  </a:lnTo>
                  <a:lnTo>
                    <a:pt x="3355843" y="962545"/>
                  </a:lnTo>
                  <a:lnTo>
                    <a:pt x="3360932" y="1028700"/>
                  </a:lnTo>
                  <a:lnTo>
                    <a:pt x="3332909" y="1028700"/>
                  </a:lnTo>
                  <a:lnTo>
                    <a:pt x="3264403" y="954925"/>
                  </a:lnTo>
                  <a:lnTo>
                    <a:pt x="3210301" y="1028700"/>
                  </a:lnTo>
                  <a:lnTo>
                    <a:pt x="3164997" y="1028700"/>
                  </a:lnTo>
                  <a:lnTo>
                    <a:pt x="3142483" y="970165"/>
                  </a:lnTo>
                  <a:lnTo>
                    <a:pt x="3079767" y="1028700"/>
                  </a:lnTo>
                  <a:lnTo>
                    <a:pt x="3002695" y="1028700"/>
                  </a:lnTo>
                  <a:lnTo>
                    <a:pt x="2959603" y="947305"/>
                  </a:lnTo>
                  <a:lnTo>
                    <a:pt x="2913092" y="1028700"/>
                  </a:lnTo>
                  <a:lnTo>
                    <a:pt x="2862522" y="1028700"/>
                  </a:lnTo>
                  <a:lnTo>
                    <a:pt x="2746243" y="947305"/>
                  </a:lnTo>
                  <a:lnTo>
                    <a:pt x="2757871" y="1028700"/>
                  </a:lnTo>
                  <a:lnTo>
                    <a:pt x="2718499" y="1028700"/>
                  </a:lnTo>
                  <a:lnTo>
                    <a:pt x="2631943" y="977785"/>
                  </a:lnTo>
                  <a:lnTo>
                    <a:pt x="2631943" y="1028700"/>
                  </a:lnTo>
                  <a:lnTo>
                    <a:pt x="2587073" y="1028700"/>
                  </a:lnTo>
                  <a:lnTo>
                    <a:pt x="2517643" y="977785"/>
                  </a:lnTo>
                  <a:lnTo>
                    <a:pt x="2492186" y="1028700"/>
                  </a:lnTo>
                  <a:lnTo>
                    <a:pt x="2462051" y="1028700"/>
                  </a:lnTo>
                  <a:lnTo>
                    <a:pt x="2371308" y="992403"/>
                  </a:lnTo>
                  <a:lnTo>
                    <a:pt x="2365243" y="970165"/>
                  </a:lnTo>
                  <a:lnTo>
                    <a:pt x="2348422" y="983248"/>
                  </a:lnTo>
                  <a:lnTo>
                    <a:pt x="2258563" y="947305"/>
                  </a:lnTo>
                  <a:lnTo>
                    <a:pt x="2250320" y="982338"/>
                  </a:lnTo>
                  <a:lnTo>
                    <a:pt x="2197603" y="954925"/>
                  </a:lnTo>
                  <a:lnTo>
                    <a:pt x="2109995" y="1028700"/>
                  </a:lnTo>
                  <a:lnTo>
                    <a:pt x="1989864" y="1028700"/>
                  </a:lnTo>
                  <a:lnTo>
                    <a:pt x="1923283" y="977785"/>
                  </a:lnTo>
                  <a:lnTo>
                    <a:pt x="1916919" y="1028700"/>
                  </a:lnTo>
                  <a:lnTo>
                    <a:pt x="1868990" y="1028700"/>
                  </a:lnTo>
                  <a:lnTo>
                    <a:pt x="1824223" y="947305"/>
                  </a:lnTo>
                  <a:lnTo>
                    <a:pt x="1816603" y="1000645"/>
                  </a:lnTo>
                  <a:lnTo>
                    <a:pt x="1703323" y="1014805"/>
                  </a:lnTo>
                  <a:lnTo>
                    <a:pt x="1671823" y="947305"/>
                  </a:lnTo>
                  <a:lnTo>
                    <a:pt x="1644420" y="1002110"/>
                  </a:lnTo>
                  <a:lnTo>
                    <a:pt x="1580383" y="954925"/>
                  </a:lnTo>
                  <a:lnTo>
                    <a:pt x="1572763" y="1000645"/>
                  </a:lnTo>
                  <a:lnTo>
                    <a:pt x="1561973" y="1028700"/>
                  </a:lnTo>
                  <a:lnTo>
                    <a:pt x="1476972" y="1028700"/>
                  </a:lnTo>
                  <a:lnTo>
                    <a:pt x="1435603" y="977785"/>
                  </a:lnTo>
                  <a:lnTo>
                    <a:pt x="1435603" y="1028700"/>
                  </a:lnTo>
                  <a:lnTo>
                    <a:pt x="1415513" y="1028700"/>
                  </a:lnTo>
                  <a:lnTo>
                    <a:pt x="1313683" y="977785"/>
                  </a:lnTo>
                  <a:lnTo>
                    <a:pt x="1300954" y="1028700"/>
                  </a:lnTo>
                  <a:lnTo>
                    <a:pt x="1291268" y="1028700"/>
                  </a:lnTo>
                  <a:lnTo>
                    <a:pt x="1222243" y="932065"/>
                  </a:lnTo>
                  <a:lnTo>
                    <a:pt x="1168903" y="993025"/>
                  </a:lnTo>
                  <a:lnTo>
                    <a:pt x="1152255" y="1028700"/>
                  </a:lnTo>
                  <a:lnTo>
                    <a:pt x="1078871" y="1028700"/>
                  </a:lnTo>
                  <a:lnTo>
                    <a:pt x="1062223" y="993025"/>
                  </a:lnTo>
                  <a:lnTo>
                    <a:pt x="947923" y="970165"/>
                  </a:lnTo>
                  <a:lnTo>
                    <a:pt x="896705" y="1028700"/>
                  </a:lnTo>
                  <a:lnTo>
                    <a:pt x="892158" y="1028700"/>
                  </a:lnTo>
                  <a:lnTo>
                    <a:pt x="848863" y="985405"/>
                  </a:lnTo>
                  <a:lnTo>
                    <a:pt x="805568" y="1028700"/>
                  </a:lnTo>
                  <a:lnTo>
                    <a:pt x="786594" y="1028700"/>
                  </a:lnTo>
                  <a:lnTo>
                    <a:pt x="734563" y="970165"/>
                  </a:lnTo>
                  <a:lnTo>
                    <a:pt x="594011" y="964543"/>
                  </a:lnTo>
                  <a:lnTo>
                    <a:pt x="566923" y="947305"/>
                  </a:lnTo>
                  <a:lnTo>
                    <a:pt x="399283" y="990567"/>
                  </a:lnTo>
                  <a:lnTo>
                    <a:pt x="239263" y="985405"/>
                  </a:lnTo>
                  <a:lnTo>
                    <a:pt x="253695" y="1028700"/>
                  </a:lnTo>
                  <a:lnTo>
                    <a:pt x="232241" y="1028700"/>
                  </a:lnTo>
                  <a:lnTo>
                    <a:pt x="163063" y="970165"/>
                  </a:lnTo>
                  <a:lnTo>
                    <a:pt x="147823" y="1000645"/>
                  </a:lnTo>
                  <a:lnTo>
                    <a:pt x="98727" y="1028700"/>
                  </a:lnTo>
                  <a:lnTo>
                    <a:pt x="93756" y="1028700"/>
                  </a:lnTo>
                  <a:lnTo>
                    <a:pt x="71623" y="954925"/>
                  </a:lnTo>
                  <a:lnTo>
                    <a:pt x="23886" y="1028700"/>
                  </a:lnTo>
                  <a:lnTo>
                    <a:pt x="0" y="10287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67"/>
            </a:p>
          </p:txBody>
        </p:sp>
        <p:sp>
          <p:nvSpPr>
            <p:cNvPr id="119" name="Folded Corner 118"/>
            <p:cNvSpPr/>
            <p:nvPr/>
          </p:nvSpPr>
          <p:spPr>
            <a:xfrm rot="21259538">
              <a:off x="1379285" y="1633479"/>
              <a:ext cx="1133602" cy="1162422"/>
            </a:xfrm>
            <a:prstGeom prst="foldedCorner">
              <a:avLst/>
            </a:prstGeom>
            <a:solidFill>
              <a:srgbClr val="1286D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3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01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2636850" y="1717963"/>
              <a:ext cx="1949005" cy="638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67" b="1" dirty="0">
                  <a:solidFill>
                    <a:srgbClr val="1286D9"/>
                  </a:solidFill>
                </a:rPr>
                <a:t>HEADLINE</a:t>
              </a:r>
            </a:p>
            <a:p>
              <a:r>
                <a:rPr lang="en-US" sz="1867" dirty="0"/>
                <a:t>Sample text goes here, replace it with your text</a:t>
              </a: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508000" y="4289745"/>
            <a:ext cx="5372184" cy="1737414"/>
            <a:chOff x="1023442" y="2954382"/>
            <a:chExt cx="3594277" cy="1162422"/>
          </a:xfrm>
        </p:grpSpPr>
        <p:sp>
          <p:nvSpPr>
            <p:cNvPr id="122" name="Freeform 121"/>
            <p:cNvSpPr/>
            <p:nvPr/>
          </p:nvSpPr>
          <p:spPr>
            <a:xfrm>
              <a:off x="1023442" y="2958600"/>
              <a:ext cx="3594277" cy="1028700"/>
            </a:xfrm>
            <a:custGeom>
              <a:avLst/>
              <a:gdLst>
                <a:gd name="connsiteX0" fmla="*/ 0 w 3524250"/>
                <a:gd name="connsiteY0" fmla="*/ 0 h 1028700"/>
                <a:gd name="connsiteX1" fmla="*/ 3445789 w 3524250"/>
                <a:gd name="connsiteY1" fmla="*/ 0 h 1028700"/>
                <a:gd name="connsiteX2" fmla="*/ 3432043 w 3524250"/>
                <a:gd name="connsiteY2" fmla="*/ 10045 h 1028700"/>
                <a:gd name="connsiteX3" fmla="*/ 3485616 w 3524250"/>
                <a:gd name="connsiteY3" fmla="*/ 0 h 1028700"/>
                <a:gd name="connsiteX4" fmla="*/ 3524250 w 3524250"/>
                <a:gd name="connsiteY4" fmla="*/ 0 h 1028700"/>
                <a:gd name="connsiteX5" fmla="*/ 3524250 w 3524250"/>
                <a:gd name="connsiteY5" fmla="*/ 107955 h 1028700"/>
                <a:gd name="connsiteX6" fmla="*/ 3523483 w 3524250"/>
                <a:gd name="connsiteY6" fmla="*/ 109105 h 1028700"/>
                <a:gd name="connsiteX7" fmla="*/ 3493003 w 3524250"/>
                <a:gd name="connsiteY7" fmla="*/ 162445 h 1028700"/>
                <a:gd name="connsiteX8" fmla="*/ 3523483 w 3524250"/>
                <a:gd name="connsiteY8" fmla="*/ 223405 h 1028700"/>
                <a:gd name="connsiteX9" fmla="*/ 3524250 w 3524250"/>
                <a:gd name="connsiteY9" fmla="*/ 228774 h 1028700"/>
                <a:gd name="connsiteX10" fmla="*/ 3524250 w 3524250"/>
                <a:gd name="connsiteY10" fmla="*/ 372987 h 1028700"/>
                <a:gd name="connsiteX11" fmla="*/ 3508243 w 3524250"/>
                <a:gd name="connsiteY11" fmla="*/ 368185 h 1028700"/>
                <a:gd name="connsiteX12" fmla="*/ 3524250 w 3524250"/>
                <a:gd name="connsiteY12" fmla="*/ 428211 h 1028700"/>
                <a:gd name="connsiteX13" fmla="*/ 3524250 w 3524250"/>
                <a:gd name="connsiteY13" fmla="*/ 491531 h 1028700"/>
                <a:gd name="connsiteX14" fmla="*/ 3477763 w 3524250"/>
                <a:gd name="connsiteY14" fmla="*/ 520585 h 1028700"/>
                <a:gd name="connsiteX15" fmla="*/ 3477763 w 3524250"/>
                <a:gd name="connsiteY15" fmla="*/ 604405 h 1028700"/>
                <a:gd name="connsiteX16" fmla="*/ 3524250 w 3524250"/>
                <a:gd name="connsiteY16" fmla="*/ 645081 h 1028700"/>
                <a:gd name="connsiteX17" fmla="*/ 3524250 w 3524250"/>
                <a:gd name="connsiteY17" fmla="*/ 704782 h 1028700"/>
                <a:gd name="connsiteX18" fmla="*/ 3508243 w 3524250"/>
                <a:gd name="connsiteY18" fmla="*/ 756805 h 1028700"/>
                <a:gd name="connsiteX19" fmla="*/ 3470143 w 3524250"/>
                <a:gd name="connsiteY19" fmla="*/ 848245 h 1028700"/>
                <a:gd name="connsiteX20" fmla="*/ 3503561 w 3524250"/>
                <a:gd name="connsiteY20" fmla="*/ 1028700 h 1028700"/>
                <a:gd name="connsiteX21" fmla="*/ 3466101 w 3524250"/>
                <a:gd name="connsiteY21" fmla="*/ 1028700 h 1028700"/>
                <a:gd name="connsiteX22" fmla="*/ 3355843 w 3524250"/>
                <a:gd name="connsiteY22" fmla="*/ 962545 h 1028700"/>
                <a:gd name="connsiteX23" fmla="*/ 3360932 w 3524250"/>
                <a:gd name="connsiteY23" fmla="*/ 1028700 h 1028700"/>
                <a:gd name="connsiteX24" fmla="*/ 3332909 w 3524250"/>
                <a:gd name="connsiteY24" fmla="*/ 1028700 h 1028700"/>
                <a:gd name="connsiteX25" fmla="*/ 3264403 w 3524250"/>
                <a:gd name="connsiteY25" fmla="*/ 954925 h 1028700"/>
                <a:gd name="connsiteX26" fmla="*/ 3210301 w 3524250"/>
                <a:gd name="connsiteY26" fmla="*/ 1028700 h 1028700"/>
                <a:gd name="connsiteX27" fmla="*/ 3164997 w 3524250"/>
                <a:gd name="connsiteY27" fmla="*/ 1028700 h 1028700"/>
                <a:gd name="connsiteX28" fmla="*/ 3142483 w 3524250"/>
                <a:gd name="connsiteY28" fmla="*/ 970165 h 1028700"/>
                <a:gd name="connsiteX29" fmla="*/ 3079767 w 3524250"/>
                <a:gd name="connsiteY29" fmla="*/ 1028700 h 1028700"/>
                <a:gd name="connsiteX30" fmla="*/ 3002695 w 3524250"/>
                <a:gd name="connsiteY30" fmla="*/ 1028700 h 1028700"/>
                <a:gd name="connsiteX31" fmla="*/ 2959603 w 3524250"/>
                <a:gd name="connsiteY31" fmla="*/ 947305 h 1028700"/>
                <a:gd name="connsiteX32" fmla="*/ 2913092 w 3524250"/>
                <a:gd name="connsiteY32" fmla="*/ 1028700 h 1028700"/>
                <a:gd name="connsiteX33" fmla="*/ 2862522 w 3524250"/>
                <a:gd name="connsiteY33" fmla="*/ 1028700 h 1028700"/>
                <a:gd name="connsiteX34" fmla="*/ 2746243 w 3524250"/>
                <a:gd name="connsiteY34" fmla="*/ 947305 h 1028700"/>
                <a:gd name="connsiteX35" fmla="*/ 2757871 w 3524250"/>
                <a:gd name="connsiteY35" fmla="*/ 1028700 h 1028700"/>
                <a:gd name="connsiteX36" fmla="*/ 2718499 w 3524250"/>
                <a:gd name="connsiteY36" fmla="*/ 1028700 h 1028700"/>
                <a:gd name="connsiteX37" fmla="*/ 2631943 w 3524250"/>
                <a:gd name="connsiteY37" fmla="*/ 977785 h 1028700"/>
                <a:gd name="connsiteX38" fmla="*/ 2631943 w 3524250"/>
                <a:gd name="connsiteY38" fmla="*/ 1028700 h 1028700"/>
                <a:gd name="connsiteX39" fmla="*/ 2587073 w 3524250"/>
                <a:gd name="connsiteY39" fmla="*/ 1028700 h 1028700"/>
                <a:gd name="connsiteX40" fmla="*/ 2517643 w 3524250"/>
                <a:gd name="connsiteY40" fmla="*/ 977785 h 1028700"/>
                <a:gd name="connsiteX41" fmla="*/ 2492186 w 3524250"/>
                <a:gd name="connsiteY41" fmla="*/ 1028700 h 1028700"/>
                <a:gd name="connsiteX42" fmla="*/ 2462051 w 3524250"/>
                <a:gd name="connsiteY42" fmla="*/ 1028700 h 1028700"/>
                <a:gd name="connsiteX43" fmla="*/ 2371308 w 3524250"/>
                <a:gd name="connsiteY43" fmla="*/ 992403 h 1028700"/>
                <a:gd name="connsiteX44" fmla="*/ 2365243 w 3524250"/>
                <a:gd name="connsiteY44" fmla="*/ 970165 h 1028700"/>
                <a:gd name="connsiteX45" fmla="*/ 2348422 w 3524250"/>
                <a:gd name="connsiteY45" fmla="*/ 983248 h 1028700"/>
                <a:gd name="connsiteX46" fmla="*/ 2258563 w 3524250"/>
                <a:gd name="connsiteY46" fmla="*/ 947305 h 1028700"/>
                <a:gd name="connsiteX47" fmla="*/ 2250320 w 3524250"/>
                <a:gd name="connsiteY47" fmla="*/ 982338 h 1028700"/>
                <a:gd name="connsiteX48" fmla="*/ 2197603 w 3524250"/>
                <a:gd name="connsiteY48" fmla="*/ 954925 h 1028700"/>
                <a:gd name="connsiteX49" fmla="*/ 2109995 w 3524250"/>
                <a:gd name="connsiteY49" fmla="*/ 1028700 h 1028700"/>
                <a:gd name="connsiteX50" fmla="*/ 1989864 w 3524250"/>
                <a:gd name="connsiteY50" fmla="*/ 1028700 h 1028700"/>
                <a:gd name="connsiteX51" fmla="*/ 1923283 w 3524250"/>
                <a:gd name="connsiteY51" fmla="*/ 977785 h 1028700"/>
                <a:gd name="connsiteX52" fmla="*/ 1916919 w 3524250"/>
                <a:gd name="connsiteY52" fmla="*/ 1028700 h 1028700"/>
                <a:gd name="connsiteX53" fmla="*/ 1868990 w 3524250"/>
                <a:gd name="connsiteY53" fmla="*/ 1028700 h 1028700"/>
                <a:gd name="connsiteX54" fmla="*/ 1824223 w 3524250"/>
                <a:gd name="connsiteY54" fmla="*/ 947305 h 1028700"/>
                <a:gd name="connsiteX55" fmla="*/ 1816603 w 3524250"/>
                <a:gd name="connsiteY55" fmla="*/ 1000645 h 1028700"/>
                <a:gd name="connsiteX56" fmla="*/ 1703323 w 3524250"/>
                <a:gd name="connsiteY56" fmla="*/ 1014805 h 1028700"/>
                <a:gd name="connsiteX57" fmla="*/ 1671823 w 3524250"/>
                <a:gd name="connsiteY57" fmla="*/ 947305 h 1028700"/>
                <a:gd name="connsiteX58" fmla="*/ 1644420 w 3524250"/>
                <a:gd name="connsiteY58" fmla="*/ 1002110 h 1028700"/>
                <a:gd name="connsiteX59" fmla="*/ 1580383 w 3524250"/>
                <a:gd name="connsiteY59" fmla="*/ 954925 h 1028700"/>
                <a:gd name="connsiteX60" fmla="*/ 1572763 w 3524250"/>
                <a:gd name="connsiteY60" fmla="*/ 1000645 h 1028700"/>
                <a:gd name="connsiteX61" fmla="*/ 1561973 w 3524250"/>
                <a:gd name="connsiteY61" fmla="*/ 1028700 h 1028700"/>
                <a:gd name="connsiteX62" fmla="*/ 1476972 w 3524250"/>
                <a:gd name="connsiteY62" fmla="*/ 1028700 h 1028700"/>
                <a:gd name="connsiteX63" fmla="*/ 1435603 w 3524250"/>
                <a:gd name="connsiteY63" fmla="*/ 977785 h 1028700"/>
                <a:gd name="connsiteX64" fmla="*/ 1435603 w 3524250"/>
                <a:gd name="connsiteY64" fmla="*/ 1028700 h 1028700"/>
                <a:gd name="connsiteX65" fmla="*/ 1415513 w 3524250"/>
                <a:gd name="connsiteY65" fmla="*/ 1028700 h 1028700"/>
                <a:gd name="connsiteX66" fmla="*/ 1313683 w 3524250"/>
                <a:gd name="connsiteY66" fmla="*/ 977785 h 1028700"/>
                <a:gd name="connsiteX67" fmla="*/ 1300954 w 3524250"/>
                <a:gd name="connsiteY67" fmla="*/ 1028700 h 1028700"/>
                <a:gd name="connsiteX68" fmla="*/ 1291268 w 3524250"/>
                <a:gd name="connsiteY68" fmla="*/ 1028700 h 1028700"/>
                <a:gd name="connsiteX69" fmla="*/ 1222243 w 3524250"/>
                <a:gd name="connsiteY69" fmla="*/ 932065 h 1028700"/>
                <a:gd name="connsiteX70" fmla="*/ 1168903 w 3524250"/>
                <a:gd name="connsiteY70" fmla="*/ 993025 h 1028700"/>
                <a:gd name="connsiteX71" fmla="*/ 1152255 w 3524250"/>
                <a:gd name="connsiteY71" fmla="*/ 1028700 h 1028700"/>
                <a:gd name="connsiteX72" fmla="*/ 1078871 w 3524250"/>
                <a:gd name="connsiteY72" fmla="*/ 1028700 h 1028700"/>
                <a:gd name="connsiteX73" fmla="*/ 1062223 w 3524250"/>
                <a:gd name="connsiteY73" fmla="*/ 993025 h 1028700"/>
                <a:gd name="connsiteX74" fmla="*/ 947923 w 3524250"/>
                <a:gd name="connsiteY74" fmla="*/ 970165 h 1028700"/>
                <a:gd name="connsiteX75" fmla="*/ 896705 w 3524250"/>
                <a:gd name="connsiteY75" fmla="*/ 1028700 h 1028700"/>
                <a:gd name="connsiteX76" fmla="*/ 892158 w 3524250"/>
                <a:gd name="connsiteY76" fmla="*/ 1028700 h 1028700"/>
                <a:gd name="connsiteX77" fmla="*/ 848863 w 3524250"/>
                <a:gd name="connsiteY77" fmla="*/ 985405 h 1028700"/>
                <a:gd name="connsiteX78" fmla="*/ 805568 w 3524250"/>
                <a:gd name="connsiteY78" fmla="*/ 1028700 h 1028700"/>
                <a:gd name="connsiteX79" fmla="*/ 786594 w 3524250"/>
                <a:gd name="connsiteY79" fmla="*/ 1028700 h 1028700"/>
                <a:gd name="connsiteX80" fmla="*/ 734563 w 3524250"/>
                <a:gd name="connsiteY80" fmla="*/ 970165 h 1028700"/>
                <a:gd name="connsiteX81" fmla="*/ 594011 w 3524250"/>
                <a:gd name="connsiteY81" fmla="*/ 964543 h 1028700"/>
                <a:gd name="connsiteX82" fmla="*/ 566923 w 3524250"/>
                <a:gd name="connsiteY82" fmla="*/ 947305 h 1028700"/>
                <a:gd name="connsiteX83" fmla="*/ 399283 w 3524250"/>
                <a:gd name="connsiteY83" fmla="*/ 990567 h 1028700"/>
                <a:gd name="connsiteX84" fmla="*/ 239263 w 3524250"/>
                <a:gd name="connsiteY84" fmla="*/ 985405 h 1028700"/>
                <a:gd name="connsiteX85" fmla="*/ 253695 w 3524250"/>
                <a:gd name="connsiteY85" fmla="*/ 1028700 h 1028700"/>
                <a:gd name="connsiteX86" fmla="*/ 232241 w 3524250"/>
                <a:gd name="connsiteY86" fmla="*/ 1028700 h 1028700"/>
                <a:gd name="connsiteX87" fmla="*/ 163063 w 3524250"/>
                <a:gd name="connsiteY87" fmla="*/ 970165 h 1028700"/>
                <a:gd name="connsiteX88" fmla="*/ 147823 w 3524250"/>
                <a:gd name="connsiteY88" fmla="*/ 1000645 h 1028700"/>
                <a:gd name="connsiteX89" fmla="*/ 98727 w 3524250"/>
                <a:gd name="connsiteY89" fmla="*/ 1028700 h 1028700"/>
                <a:gd name="connsiteX90" fmla="*/ 93756 w 3524250"/>
                <a:gd name="connsiteY90" fmla="*/ 1028700 h 1028700"/>
                <a:gd name="connsiteX91" fmla="*/ 71623 w 3524250"/>
                <a:gd name="connsiteY91" fmla="*/ 954925 h 1028700"/>
                <a:gd name="connsiteX92" fmla="*/ 23886 w 3524250"/>
                <a:gd name="connsiteY92" fmla="*/ 1028700 h 1028700"/>
                <a:gd name="connsiteX93" fmla="*/ 0 w 3524250"/>
                <a:gd name="connsiteY93" fmla="*/ 1028700 h 1028700"/>
                <a:gd name="connsiteX94" fmla="*/ 0 w 3524250"/>
                <a:gd name="connsiteY94" fmla="*/ 0 h 1028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3524250" h="1028700">
                  <a:moveTo>
                    <a:pt x="0" y="0"/>
                  </a:moveTo>
                  <a:lnTo>
                    <a:pt x="3445789" y="0"/>
                  </a:lnTo>
                  <a:lnTo>
                    <a:pt x="3432043" y="10045"/>
                  </a:lnTo>
                  <a:lnTo>
                    <a:pt x="3485616" y="0"/>
                  </a:lnTo>
                  <a:lnTo>
                    <a:pt x="3524250" y="0"/>
                  </a:lnTo>
                  <a:lnTo>
                    <a:pt x="3524250" y="107955"/>
                  </a:lnTo>
                  <a:lnTo>
                    <a:pt x="3523483" y="109105"/>
                  </a:lnTo>
                  <a:lnTo>
                    <a:pt x="3493003" y="162445"/>
                  </a:lnTo>
                  <a:lnTo>
                    <a:pt x="3523483" y="223405"/>
                  </a:lnTo>
                  <a:lnTo>
                    <a:pt x="3524250" y="228774"/>
                  </a:lnTo>
                  <a:lnTo>
                    <a:pt x="3524250" y="372987"/>
                  </a:lnTo>
                  <a:lnTo>
                    <a:pt x="3508243" y="368185"/>
                  </a:lnTo>
                  <a:lnTo>
                    <a:pt x="3524250" y="428211"/>
                  </a:lnTo>
                  <a:lnTo>
                    <a:pt x="3524250" y="491531"/>
                  </a:lnTo>
                  <a:lnTo>
                    <a:pt x="3477763" y="520585"/>
                  </a:lnTo>
                  <a:lnTo>
                    <a:pt x="3477763" y="604405"/>
                  </a:lnTo>
                  <a:lnTo>
                    <a:pt x="3524250" y="645081"/>
                  </a:lnTo>
                  <a:lnTo>
                    <a:pt x="3524250" y="704782"/>
                  </a:lnTo>
                  <a:lnTo>
                    <a:pt x="3508243" y="756805"/>
                  </a:lnTo>
                  <a:lnTo>
                    <a:pt x="3470143" y="848245"/>
                  </a:lnTo>
                  <a:lnTo>
                    <a:pt x="3503561" y="1028700"/>
                  </a:lnTo>
                  <a:lnTo>
                    <a:pt x="3466101" y="1028700"/>
                  </a:lnTo>
                  <a:lnTo>
                    <a:pt x="3355843" y="962545"/>
                  </a:lnTo>
                  <a:lnTo>
                    <a:pt x="3360932" y="1028700"/>
                  </a:lnTo>
                  <a:lnTo>
                    <a:pt x="3332909" y="1028700"/>
                  </a:lnTo>
                  <a:lnTo>
                    <a:pt x="3264403" y="954925"/>
                  </a:lnTo>
                  <a:lnTo>
                    <a:pt x="3210301" y="1028700"/>
                  </a:lnTo>
                  <a:lnTo>
                    <a:pt x="3164997" y="1028700"/>
                  </a:lnTo>
                  <a:lnTo>
                    <a:pt x="3142483" y="970165"/>
                  </a:lnTo>
                  <a:lnTo>
                    <a:pt x="3079767" y="1028700"/>
                  </a:lnTo>
                  <a:lnTo>
                    <a:pt x="3002695" y="1028700"/>
                  </a:lnTo>
                  <a:lnTo>
                    <a:pt x="2959603" y="947305"/>
                  </a:lnTo>
                  <a:lnTo>
                    <a:pt x="2913092" y="1028700"/>
                  </a:lnTo>
                  <a:lnTo>
                    <a:pt x="2862522" y="1028700"/>
                  </a:lnTo>
                  <a:lnTo>
                    <a:pt x="2746243" y="947305"/>
                  </a:lnTo>
                  <a:lnTo>
                    <a:pt x="2757871" y="1028700"/>
                  </a:lnTo>
                  <a:lnTo>
                    <a:pt x="2718499" y="1028700"/>
                  </a:lnTo>
                  <a:lnTo>
                    <a:pt x="2631943" y="977785"/>
                  </a:lnTo>
                  <a:lnTo>
                    <a:pt x="2631943" y="1028700"/>
                  </a:lnTo>
                  <a:lnTo>
                    <a:pt x="2587073" y="1028700"/>
                  </a:lnTo>
                  <a:lnTo>
                    <a:pt x="2517643" y="977785"/>
                  </a:lnTo>
                  <a:lnTo>
                    <a:pt x="2492186" y="1028700"/>
                  </a:lnTo>
                  <a:lnTo>
                    <a:pt x="2462051" y="1028700"/>
                  </a:lnTo>
                  <a:lnTo>
                    <a:pt x="2371308" y="992403"/>
                  </a:lnTo>
                  <a:lnTo>
                    <a:pt x="2365243" y="970165"/>
                  </a:lnTo>
                  <a:lnTo>
                    <a:pt x="2348422" y="983248"/>
                  </a:lnTo>
                  <a:lnTo>
                    <a:pt x="2258563" y="947305"/>
                  </a:lnTo>
                  <a:lnTo>
                    <a:pt x="2250320" y="982338"/>
                  </a:lnTo>
                  <a:lnTo>
                    <a:pt x="2197603" y="954925"/>
                  </a:lnTo>
                  <a:lnTo>
                    <a:pt x="2109995" y="1028700"/>
                  </a:lnTo>
                  <a:lnTo>
                    <a:pt x="1989864" y="1028700"/>
                  </a:lnTo>
                  <a:lnTo>
                    <a:pt x="1923283" y="977785"/>
                  </a:lnTo>
                  <a:lnTo>
                    <a:pt x="1916919" y="1028700"/>
                  </a:lnTo>
                  <a:lnTo>
                    <a:pt x="1868990" y="1028700"/>
                  </a:lnTo>
                  <a:lnTo>
                    <a:pt x="1824223" y="947305"/>
                  </a:lnTo>
                  <a:lnTo>
                    <a:pt x="1816603" y="1000645"/>
                  </a:lnTo>
                  <a:lnTo>
                    <a:pt x="1703323" y="1014805"/>
                  </a:lnTo>
                  <a:lnTo>
                    <a:pt x="1671823" y="947305"/>
                  </a:lnTo>
                  <a:lnTo>
                    <a:pt x="1644420" y="1002110"/>
                  </a:lnTo>
                  <a:lnTo>
                    <a:pt x="1580383" y="954925"/>
                  </a:lnTo>
                  <a:lnTo>
                    <a:pt x="1572763" y="1000645"/>
                  </a:lnTo>
                  <a:lnTo>
                    <a:pt x="1561973" y="1028700"/>
                  </a:lnTo>
                  <a:lnTo>
                    <a:pt x="1476972" y="1028700"/>
                  </a:lnTo>
                  <a:lnTo>
                    <a:pt x="1435603" y="977785"/>
                  </a:lnTo>
                  <a:lnTo>
                    <a:pt x="1435603" y="1028700"/>
                  </a:lnTo>
                  <a:lnTo>
                    <a:pt x="1415513" y="1028700"/>
                  </a:lnTo>
                  <a:lnTo>
                    <a:pt x="1313683" y="977785"/>
                  </a:lnTo>
                  <a:lnTo>
                    <a:pt x="1300954" y="1028700"/>
                  </a:lnTo>
                  <a:lnTo>
                    <a:pt x="1291268" y="1028700"/>
                  </a:lnTo>
                  <a:lnTo>
                    <a:pt x="1222243" y="932065"/>
                  </a:lnTo>
                  <a:lnTo>
                    <a:pt x="1168903" y="993025"/>
                  </a:lnTo>
                  <a:lnTo>
                    <a:pt x="1152255" y="1028700"/>
                  </a:lnTo>
                  <a:lnTo>
                    <a:pt x="1078871" y="1028700"/>
                  </a:lnTo>
                  <a:lnTo>
                    <a:pt x="1062223" y="993025"/>
                  </a:lnTo>
                  <a:lnTo>
                    <a:pt x="947923" y="970165"/>
                  </a:lnTo>
                  <a:lnTo>
                    <a:pt x="896705" y="1028700"/>
                  </a:lnTo>
                  <a:lnTo>
                    <a:pt x="892158" y="1028700"/>
                  </a:lnTo>
                  <a:lnTo>
                    <a:pt x="848863" y="985405"/>
                  </a:lnTo>
                  <a:lnTo>
                    <a:pt x="805568" y="1028700"/>
                  </a:lnTo>
                  <a:lnTo>
                    <a:pt x="786594" y="1028700"/>
                  </a:lnTo>
                  <a:lnTo>
                    <a:pt x="734563" y="970165"/>
                  </a:lnTo>
                  <a:lnTo>
                    <a:pt x="594011" y="964543"/>
                  </a:lnTo>
                  <a:lnTo>
                    <a:pt x="566923" y="947305"/>
                  </a:lnTo>
                  <a:lnTo>
                    <a:pt x="399283" y="990567"/>
                  </a:lnTo>
                  <a:lnTo>
                    <a:pt x="239263" y="985405"/>
                  </a:lnTo>
                  <a:lnTo>
                    <a:pt x="253695" y="1028700"/>
                  </a:lnTo>
                  <a:lnTo>
                    <a:pt x="232241" y="1028700"/>
                  </a:lnTo>
                  <a:lnTo>
                    <a:pt x="163063" y="970165"/>
                  </a:lnTo>
                  <a:lnTo>
                    <a:pt x="147823" y="1000645"/>
                  </a:lnTo>
                  <a:lnTo>
                    <a:pt x="98727" y="1028700"/>
                  </a:lnTo>
                  <a:lnTo>
                    <a:pt x="93756" y="1028700"/>
                  </a:lnTo>
                  <a:lnTo>
                    <a:pt x="71623" y="954925"/>
                  </a:lnTo>
                  <a:lnTo>
                    <a:pt x="23886" y="1028700"/>
                  </a:lnTo>
                  <a:lnTo>
                    <a:pt x="0" y="10287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67"/>
            </a:p>
          </p:txBody>
        </p:sp>
        <p:sp>
          <p:nvSpPr>
            <p:cNvPr id="123" name="Folded Corner 122"/>
            <p:cNvSpPr/>
            <p:nvPr/>
          </p:nvSpPr>
          <p:spPr>
            <a:xfrm rot="172812">
              <a:off x="1382284" y="2954382"/>
              <a:ext cx="1133602" cy="1162422"/>
            </a:xfrm>
            <a:prstGeom prst="foldedCorner">
              <a:avLst/>
            </a:prstGeom>
            <a:solidFill>
              <a:srgbClr val="54C9F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3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02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2636850" y="3034145"/>
              <a:ext cx="1949005" cy="638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67" b="1" dirty="0">
                  <a:solidFill>
                    <a:srgbClr val="1286D9"/>
                  </a:solidFill>
                </a:rPr>
                <a:t>HEADLINE</a:t>
              </a:r>
            </a:p>
            <a:p>
              <a:r>
                <a:rPr lang="en-US" sz="1867" dirty="0"/>
                <a:t>Sample text goes here, replace it with your text</a:t>
              </a: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6175816" y="2298244"/>
            <a:ext cx="5372184" cy="1778509"/>
            <a:chOff x="4815512" y="1621962"/>
            <a:chExt cx="3594277" cy="1189917"/>
          </a:xfrm>
        </p:grpSpPr>
        <p:sp>
          <p:nvSpPr>
            <p:cNvPr id="130" name="Freeform 129"/>
            <p:cNvSpPr/>
            <p:nvPr/>
          </p:nvSpPr>
          <p:spPr>
            <a:xfrm>
              <a:off x="4815512" y="1621962"/>
              <a:ext cx="3594277" cy="1028700"/>
            </a:xfrm>
            <a:custGeom>
              <a:avLst/>
              <a:gdLst>
                <a:gd name="connsiteX0" fmla="*/ 0 w 3524250"/>
                <a:gd name="connsiteY0" fmla="*/ 0 h 1028700"/>
                <a:gd name="connsiteX1" fmla="*/ 3445789 w 3524250"/>
                <a:gd name="connsiteY1" fmla="*/ 0 h 1028700"/>
                <a:gd name="connsiteX2" fmla="*/ 3432043 w 3524250"/>
                <a:gd name="connsiteY2" fmla="*/ 10045 h 1028700"/>
                <a:gd name="connsiteX3" fmla="*/ 3485616 w 3524250"/>
                <a:gd name="connsiteY3" fmla="*/ 0 h 1028700"/>
                <a:gd name="connsiteX4" fmla="*/ 3524250 w 3524250"/>
                <a:gd name="connsiteY4" fmla="*/ 0 h 1028700"/>
                <a:gd name="connsiteX5" fmla="*/ 3524250 w 3524250"/>
                <a:gd name="connsiteY5" fmla="*/ 107955 h 1028700"/>
                <a:gd name="connsiteX6" fmla="*/ 3523483 w 3524250"/>
                <a:gd name="connsiteY6" fmla="*/ 109105 h 1028700"/>
                <a:gd name="connsiteX7" fmla="*/ 3493003 w 3524250"/>
                <a:gd name="connsiteY7" fmla="*/ 162445 h 1028700"/>
                <a:gd name="connsiteX8" fmla="*/ 3523483 w 3524250"/>
                <a:gd name="connsiteY8" fmla="*/ 223405 h 1028700"/>
                <a:gd name="connsiteX9" fmla="*/ 3524250 w 3524250"/>
                <a:gd name="connsiteY9" fmla="*/ 228774 h 1028700"/>
                <a:gd name="connsiteX10" fmla="*/ 3524250 w 3524250"/>
                <a:gd name="connsiteY10" fmla="*/ 372987 h 1028700"/>
                <a:gd name="connsiteX11" fmla="*/ 3508243 w 3524250"/>
                <a:gd name="connsiteY11" fmla="*/ 368185 h 1028700"/>
                <a:gd name="connsiteX12" fmla="*/ 3524250 w 3524250"/>
                <a:gd name="connsiteY12" fmla="*/ 428211 h 1028700"/>
                <a:gd name="connsiteX13" fmla="*/ 3524250 w 3524250"/>
                <a:gd name="connsiteY13" fmla="*/ 491531 h 1028700"/>
                <a:gd name="connsiteX14" fmla="*/ 3477763 w 3524250"/>
                <a:gd name="connsiteY14" fmla="*/ 520585 h 1028700"/>
                <a:gd name="connsiteX15" fmla="*/ 3477763 w 3524250"/>
                <a:gd name="connsiteY15" fmla="*/ 604405 h 1028700"/>
                <a:gd name="connsiteX16" fmla="*/ 3524250 w 3524250"/>
                <a:gd name="connsiteY16" fmla="*/ 645081 h 1028700"/>
                <a:gd name="connsiteX17" fmla="*/ 3524250 w 3524250"/>
                <a:gd name="connsiteY17" fmla="*/ 704782 h 1028700"/>
                <a:gd name="connsiteX18" fmla="*/ 3508243 w 3524250"/>
                <a:gd name="connsiteY18" fmla="*/ 756805 h 1028700"/>
                <a:gd name="connsiteX19" fmla="*/ 3470143 w 3524250"/>
                <a:gd name="connsiteY19" fmla="*/ 848245 h 1028700"/>
                <a:gd name="connsiteX20" fmla="*/ 3503561 w 3524250"/>
                <a:gd name="connsiteY20" fmla="*/ 1028700 h 1028700"/>
                <a:gd name="connsiteX21" fmla="*/ 3466101 w 3524250"/>
                <a:gd name="connsiteY21" fmla="*/ 1028700 h 1028700"/>
                <a:gd name="connsiteX22" fmla="*/ 3355843 w 3524250"/>
                <a:gd name="connsiteY22" fmla="*/ 962545 h 1028700"/>
                <a:gd name="connsiteX23" fmla="*/ 3360932 w 3524250"/>
                <a:gd name="connsiteY23" fmla="*/ 1028700 h 1028700"/>
                <a:gd name="connsiteX24" fmla="*/ 3332909 w 3524250"/>
                <a:gd name="connsiteY24" fmla="*/ 1028700 h 1028700"/>
                <a:gd name="connsiteX25" fmla="*/ 3264403 w 3524250"/>
                <a:gd name="connsiteY25" fmla="*/ 954925 h 1028700"/>
                <a:gd name="connsiteX26" fmla="*/ 3210301 w 3524250"/>
                <a:gd name="connsiteY26" fmla="*/ 1028700 h 1028700"/>
                <a:gd name="connsiteX27" fmla="*/ 3164997 w 3524250"/>
                <a:gd name="connsiteY27" fmla="*/ 1028700 h 1028700"/>
                <a:gd name="connsiteX28" fmla="*/ 3142483 w 3524250"/>
                <a:gd name="connsiteY28" fmla="*/ 970165 h 1028700"/>
                <a:gd name="connsiteX29" fmla="*/ 3079767 w 3524250"/>
                <a:gd name="connsiteY29" fmla="*/ 1028700 h 1028700"/>
                <a:gd name="connsiteX30" fmla="*/ 3002695 w 3524250"/>
                <a:gd name="connsiteY30" fmla="*/ 1028700 h 1028700"/>
                <a:gd name="connsiteX31" fmla="*/ 2959603 w 3524250"/>
                <a:gd name="connsiteY31" fmla="*/ 947305 h 1028700"/>
                <a:gd name="connsiteX32" fmla="*/ 2913092 w 3524250"/>
                <a:gd name="connsiteY32" fmla="*/ 1028700 h 1028700"/>
                <a:gd name="connsiteX33" fmla="*/ 2862522 w 3524250"/>
                <a:gd name="connsiteY33" fmla="*/ 1028700 h 1028700"/>
                <a:gd name="connsiteX34" fmla="*/ 2746243 w 3524250"/>
                <a:gd name="connsiteY34" fmla="*/ 947305 h 1028700"/>
                <a:gd name="connsiteX35" fmla="*/ 2757871 w 3524250"/>
                <a:gd name="connsiteY35" fmla="*/ 1028700 h 1028700"/>
                <a:gd name="connsiteX36" fmla="*/ 2718499 w 3524250"/>
                <a:gd name="connsiteY36" fmla="*/ 1028700 h 1028700"/>
                <a:gd name="connsiteX37" fmla="*/ 2631943 w 3524250"/>
                <a:gd name="connsiteY37" fmla="*/ 977785 h 1028700"/>
                <a:gd name="connsiteX38" fmla="*/ 2631943 w 3524250"/>
                <a:gd name="connsiteY38" fmla="*/ 1028700 h 1028700"/>
                <a:gd name="connsiteX39" fmla="*/ 2587073 w 3524250"/>
                <a:gd name="connsiteY39" fmla="*/ 1028700 h 1028700"/>
                <a:gd name="connsiteX40" fmla="*/ 2517643 w 3524250"/>
                <a:gd name="connsiteY40" fmla="*/ 977785 h 1028700"/>
                <a:gd name="connsiteX41" fmla="*/ 2492186 w 3524250"/>
                <a:gd name="connsiteY41" fmla="*/ 1028700 h 1028700"/>
                <a:gd name="connsiteX42" fmla="*/ 2462051 w 3524250"/>
                <a:gd name="connsiteY42" fmla="*/ 1028700 h 1028700"/>
                <a:gd name="connsiteX43" fmla="*/ 2371308 w 3524250"/>
                <a:gd name="connsiteY43" fmla="*/ 992403 h 1028700"/>
                <a:gd name="connsiteX44" fmla="*/ 2365243 w 3524250"/>
                <a:gd name="connsiteY44" fmla="*/ 970165 h 1028700"/>
                <a:gd name="connsiteX45" fmla="*/ 2348422 w 3524250"/>
                <a:gd name="connsiteY45" fmla="*/ 983248 h 1028700"/>
                <a:gd name="connsiteX46" fmla="*/ 2258563 w 3524250"/>
                <a:gd name="connsiteY46" fmla="*/ 947305 h 1028700"/>
                <a:gd name="connsiteX47" fmla="*/ 2250320 w 3524250"/>
                <a:gd name="connsiteY47" fmla="*/ 982338 h 1028700"/>
                <a:gd name="connsiteX48" fmla="*/ 2197603 w 3524250"/>
                <a:gd name="connsiteY48" fmla="*/ 954925 h 1028700"/>
                <a:gd name="connsiteX49" fmla="*/ 2109995 w 3524250"/>
                <a:gd name="connsiteY49" fmla="*/ 1028700 h 1028700"/>
                <a:gd name="connsiteX50" fmla="*/ 1989864 w 3524250"/>
                <a:gd name="connsiteY50" fmla="*/ 1028700 h 1028700"/>
                <a:gd name="connsiteX51" fmla="*/ 1923283 w 3524250"/>
                <a:gd name="connsiteY51" fmla="*/ 977785 h 1028700"/>
                <a:gd name="connsiteX52" fmla="*/ 1916919 w 3524250"/>
                <a:gd name="connsiteY52" fmla="*/ 1028700 h 1028700"/>
                <a:gd name="connsiteX53" fmla="*/ 1868990 w 3524250"/>
                <a:gd name="connsiteY53" fmla="*/ 1028700 h 1028700"/>
                <a:gd name="connsiteX54" fmla="*/ 1824223 w 3524250"/>
                <a:gd name="connsiteY54" fmla="*/ 947305 h 1028700"/>
                <a:gd name="connsiteX55" fmla="*/ 1816603 w 3524250"/>
                <a:gd name="connsiteY55" fmla="*/ 1000645 h 1028700"/>
                <a:gd name="connsiteX56" fmla="*/ 1703323 w 3524250"/>
                <a:gd name="connsiteY56" fmla="*/ 1014805 h 1028700"/>
                <a:gd name="connsiteX57" fmla="*/ 1671823 w 3524250"/>
                <a:gd name="connsiteY57" fmla="*/ 947305 h 1028700"/>
                <a:gd name="connsiteX58" fmla="*/ 1644420 w 3524250"/>
                <a:gd name="connsiteY58" fmla="*/ 1002110 h 1028700"/>
                <a:gd name="connsiteX59" fmla="*/ 1580383 w 3524250"/>
                <a:gd name="connsiteY59" fmla="*/ 954925 h 1028700"/>
                <a:gd name="connsiteX60" fmla="*/ 1572763 w 3524250"/>
                <a:gd name="connsiteY60" fmla="*/ 1000645 h 1028700"/>
                <a:gd name="connsiteX61" fmla="*/ 1561973 w 3524250"/>
                <a:gd name="connsiteY61" fmla="*/ 1028700 h 1028700"/>
                <a:gd name="connsiteX62" fmla="*/ 1476972 w 3524250"/>
                <a:gd name="connsiteY62" fmla="*/ 1028700 h 1028700"/>
                <a:gd name="connsiteX63" fmla="*/ 1435603 w 3524250"/>
                <a:gd name="connsiteY63" fmla="*/ 977785 h 1028700"/>
                <a:gd name="connsiteX64" fmla="*/ 1435603 w 3524250"/>
                <a:gd name="connsiteY64" fmla="*/ 1028700 h 1028700"/>
                <a:gd name="connsiteX65" fmla="*/ 1415513 w 3524250"/>
                <a:gd name="connsiteY65" fmla="*/ 1028700 h 1028700"/>
                <a:gd name="connsiteX66" fmla="*/ 1313683 w 3524250"/>
                <a:gd name="connsiteY66" fmla="*/ 977785 h 1028700"/>
                <a:gd name="connsiteX67" fmla="*/ 1300954 w 3524250"/>
                <a:gd name="connsiteY67" fmla="*/ 1028700 h 1028700"/>
                <a:gd name="connsiteX68" fmla="*/ 1291268 w 3524250"/>
                <a:gd name="connsiteY68" fmla="*/ 1028700 h 1028700"/>
                <a:gd name="connsiteX69" fmla="*/ 1222243 w 3524250"/>
                <a:gd name="connsiteY69" fmla="*/ 932065 h 1028700"/>
                <a:gd name="connsiteX70" fmla="*/ 1168903 w 3524250"/>
                <a:gd name="connsiteY70" fmla="*/ 993025 h 1028700"/>
                <a:gd name="connsiteX71" fmla="*/ 1152255 w 3524250"/>
                <a:gd name="connsiteY71" fmla="*/ 1028700 h 1028700"/>
                <a:gd name="connsiteX72" fmla="*/ 1078871 w 3524250"/>
                <a:gd name="connsiteY72" fmla="*/ 1028700 h 1028700"/>
                <a:gd name="connsiteX73" fmla="*/ 1062223 w 3524250"/>
                <a:gd name="connsiteY73" fmla="*/ 993025 h 1028700"/>
                <a:gd name="connsiteX74" fmla="*/ 947923 w 3524250"/>
                <a:gd name="connsiteY74" fmla="*/ 970165 h 1028700"/>
                <a:gd name="connsiteX75" fmla="*/ 896705 w 3524250"/>
                <a:gd name="connsiteY75" fmla="*/ 1028700 h 1028700"/>
                <a:gd name="connsiteX76" fmla="*/ 892158 w 3524250"/>
                <a:gd name="connsiteY76" fmla="*/ 1028700 h 1028700"/>
                <a:gd name="connsiteX77" fmla="*/ 848863 w 3524250"/>
                <a:gd name="connsiteY77" fmla="*/ 985405 h 1028700"/>
                <a:gd name="connsiteX78" fmla="*/ 805568 w 3524250"/>
                <a:gd name="connsiteY78" fmla="*/ 1028700 h 1028700"/>
                <a:gd name="connsiteX79" fmla="*/ 786594 w 3524250"/>
                <a:gd name="connsiteY79" fmla="*/ 1028700 h 1028700"/>
                <a:gd name="connsiteX80" fmla="*/ 734563 w 3524250"/>
                <a:gd name="connsiteY80" fmla="*/ 970165 h 1028700"/>
                <a:gd name="connsiteX81" fmla="*/ 594011 w 3524250"/>
                <a:gd name="connsiteY81" fmla="*/ 964543 h 1028700"/>
                <a:gd name="connsiteX82" fmla="*/ 566923 w 3524250"/>
                <a:gd name="connsiteY82" fmla="*/ 947305 h 1028700"/>
                <a:gd name="connsiteX83" fmla="*/ 399283 w 3524250"/>
                <a:gd name="connsiteY83" fmla="*/ 990567 h 1028700"/>
                <a:gd name="connsiteX84" fmla="*/ 239263 w 3524250"/>
                <a:gd name="connsiteY84" fmla="*/ 985405 h 1028700"/>
                <a:gd name="connsiteX85" fmla="*/ 253695 w 3524250"/>
                <a:gd name="connsiteY85" fmla="*/ 1028700 h 1028700"/>
                <a:gd name="connsiteX86" fmla="*/ 232241 w 3524250"/>
                <a:gd name="connsiteY86" fmla="*/ 1028700 h 1028700"/>
                <a:gd name="connsiteX87" fmla="*/ 163063 w 3524250"/>
                <a:gd name="connsiteY87" fmla="*/ 970165 h 1028700"/>
                <a:gd name="connsiteX88" fmla="*/ 147823 w 3524250"/>
                <a:gd name="connsiteY88" fmla="*/ 1000645 h 1028700"/>
                <a:gd name="connsiteX89" fmla="*/ 98727 w 3524250"/>
                <a:gd name="connsiteY89" fmla="*/ 1028700 h 1028700"/>
                <a:gd name="connsiteX90" fmla="*/ 93756 w 3524250"/>
                <a:gd name="connsiteY90" fmla="*/ 1028700 h 1028700"/>
                <a:gd name="connsiteX91" fmla="*/ 71623 w 3524250"/>
                <a:gd name="connsiteY91" fmla="*/ 954925 h 1028700"/>
                <a:gd name="connsiteX92" fmla="*/ 23886 w 3524250"/>
                <a:gd name="connsiteY92" fmla="*/ 1028700 h 1028700"/>
                <a:gd name="connsiteX93" fmla="*/ 0 w 3524250"/>
                <a:gd name="connsiteY93" fmla="*/ 1028700 h 1028700"/>
                <a:gd name="connsiteX94" fmla="*/ 0 w 3524250"/>
                <a:gd name="connsiteY94" fmla="*/ 0 h 1028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3524250" h="1028700">
                  <a:moveTo>
                    <a:pt x="0" y="0"/>
                  </a:moveTo>
                  <a:lnTo>
                    <a:pt x="3445789" y="0"/>
                  </a:lnTo>
                  <a:lnTo>
                    <a:pt x="3432043" y="10045"/>
                  </a:lnTo>
                  <a:lnTo>
                    <a:pt x="3485616" y="0"/>
                  </a:lnTo>
                  <a:lnTo>
                    <a:pt x="3524250" y="0"/>
                  </a:lnTo>
                  <a:lnTo>
                    <a:pt x="3524250" y="107955"/>
                  </a:lnTo>
                  <a:lnTo>
                    <a:pt x="3523483" y="109105"/>
                  </a:lnTo>
                  <a:lnTo>
                    <a:pt x="3493003" y="162445"/>
                  </a:lnTo>
                  <a:lnTo>
                    <a:pt x="3523483" y="223405"/>
                  </a:lnTo>
                  <a:lnTo>
                    <a:pt x="3524250" y="228774"/>
                  </a:lnTo>
                  <a:lnTo>
                    <a:pt x="3524250" y="372987"/>
                  </a:lnTo>
                  <a:lnTo>
                    <a:pt x="3508243" y="368185"/>
                  </a:lnTo>
                  <a:lnTo>
                    <a:pt x="3524250" y="428211"/>
                  </a:lnTo>
                  <a:lnTo>
                    <a:pt x="3524250" y="491531"/>
                  </a:lnTo>
                  <a:lnTo>
                    <a:pt x="3477763" y="520585"/>
                  </a:lnTo>
                  <a:lnTo>
                    <a:pt x="3477763" y="604405"/>
                  </a:lnTo>
                  <a:lnTo>
                    <a:pt x="3524250" y="645081"/>
                  </a:lnTo>
                  <a:lnTo>
                    <a:pt x="3524250" y="704782"/>
                  </a:lnTo>
                  <a:lnTo>
                    <a:pt x="3508243" y="756805"/>
                  </a:lnTo>
                  <a:lnTo>
                    <a:pt x="3470143" y="848245"/>
                  </a:lnTo>
                  <a:lnTo>
                    <a:pt x="3503561" y="1028700"/>
                  </a:lnTo>
                  <a:lnTo>
                    <a:pt x="3466101" y="1028700"/>
                  </a:lnTo>
                  <a:lnTo>
                    <a:pt x="3355843" y="962545"/>
                  </a:lnTo>
                  <a:lnTo>
                    <a:pt x="3360932" y="1028700"/>
                  </a:lnTo>
                  <a:lnTo>
                    <a:pt x="3332909" y="1028700"/>
                  </a:lnTo>
                  <a:lnTo>
                    <a:pt x="3264403" y="954925"/>
                  </a:lnTo>
                  <a:lnTo>
                    <a:pt x="3210301" y="1028700"/>
                  </a:lnTo>
                  <a:lnTo>
                    <a:pt x="3164997" y="1028700"/>
                  </a:lnTo>
                  <a:lnTo>
                    <a:pt x="3142483" y="970165"/>
                  </a:lnTo>
                  <a:lnTo>
                    <a:pt x="3079767" y="1028700"/>
                  </a:lnTo>
                  <a:lnTo>
                    <a:pt x="3002695" y="1028700"/>
                  </a:lnTo>
                  <a:lnTo>
                    <a:pt x="2959603" y="947305"/>
                  </a:lnTo>
                  <a:lnTo>
                    <a:pt x="2913092" y="1028700"/>
                  </a:lnTo>
                  <a:lnTo>
                    <a:pt x="2862522" y="1028700"/>
                  </a:lnTo>
                  <a:lnTo>
                    <a:pt x="2746243" y="947305"/>
                  </a:lnTo>
                  <a:lnTo>
                    <a:pt x="2757871" y="1028700"/>
                  </a:lnTo>
                  <a:lnTo>
                    <a:pt x="2718499" y="1028700"/>
                  </a:lnTo>
                  <a:lnTo>
                    <a:pt x="2631943" y="977785"/>
                  </a:lnTo>
                  <a:lnTo>
                    <a:pt x="2631943" y="1028700"/>
                  </a:lnTo>
                  <a:lnTo>
                    <a:pt x="2587073" y="1028700"/>
                  </a:lnTo>
                  <a:lnTo>
                    <a:pt x="2517643" y="977785"/>
                  </a:lnTo>
                  <a:lnTo>
                    <a:pt x="2492186" y="1028700"/>
                  </a:lnTo>
                  <a:lnTo>
                    <a:pt x="2462051" y="1028700"/>
                  </a:lnTo>
                  <a:lnTo>
                    <a:pt x="2371308" y="992403"/>
                  </a:lnTo>
                  <a:lnTo>
                    <a:pt x="2365243" y="970165"/>
                  </a:lnTo>
                  <a:lnTo>
                    <a:pt x="2348422" y="983248"/>
                  </a:lnTo>
                  <a:lnTo>
                    <a:pt x="2258563" y="947305"/>
                  </a:lnTo>
                  <a:lnTo>
                    <a:pt x="2250320" y="982338"/>
                  </a:lnTo>
                  <a:lnTo>
                    <a:pt x="2197603" y="954925"/>
                  </a:lnTo>
                  <a:lnTo>
                    <a:pt x="2109995" y="1028700"/>
                  </a:lnTo>
                  <a:lnTo>
                    <a:pt x="1989864" y="1028700"/>
                  </a:lnTo>
                  <a:lnTo>
                    <a:pt x="1923283" y="977785"/>
                  </a:lnTo>
                  <a:lnTo>
                    <a:pt x="1916919" y="1028700"/>
                  </a:lnTo>
                  <a:lnTo>
                    <a:pt x="1868990" y="1028700"/>
                  </a:lnTo>
                  <a:lnTo>
                    <a:pt x="1824223" y="947305"/>
                  </a:lnTo>
                  <a:lnTo>
                    <a:pt x="1816603" y="1000645"/>
                  </a:lnTo>
                  <a:lnTo>
                    <a:pt x="1703323" y="1014805"/>
                  </a:lnTo>
                  <a:lnTo>
                    <a:pt x="1671823" y="947305"/>
                  </a:lnTo>
                  <a:lnTo>
                    <a:pt x="1644420" y="1002110"/>
                  </a:lnTo>
                  <a:lnTo>
                    <a:pt x="1580383" y="954925"/>
                  </a:lnTo>
                  <a:lnTo>
                    <a:pt x="1572763" y="1000645"/>
                  </a:lnTo>
                  <a:lnTo>
                    <a:pt x="1561973" y="1028700"/>
                  </a:lnTo>
                  <a:lnTo>
                    <a:pt x="1476972" y="1028700"/>
                  </a:lnTo>
                  <a:lnTo>
                    <a:pt x="1435603" y="977785"/>
                  </a:lnTo>
                  <a:lnTo>
                    <a:pt x="1435603" y="1028700"/>
                  </a:lnTo>
                  <a:lnTo>
                    <a:pt x="1415513" y="1028700"/>
                  </a:lnTo>
                  <a:lnTo>
                    <a:pt x="1313683" y="977785"/>
                  </a:lnTo>
                  <a:lnTo>
                    <a:pt x="1300954" y="1028700"/>
                  </a:lnTo>
                  <a:lnTo>
                    <a:pt x="1291268" y="1028700"/>
                  </a:lnTo>
                  <a:lnTo>
                    <a:pt x="1222243" y="932065"/>
                  </a:lnTo>
                  <a:lnTo>
                    <a:pt x="1168903" y="993025"/>
                  </a:lnTo>
                  <a:lnTo>
                    <a:pt x="1152255" y="1028700"/>
                  </a:lnTo>
                  <a:lnTo>
                    <a:pt x="1078871" y="1028700"/>
                  </a:lnTo>
                  <a:lnTo>
                    <a:pt x="1062223" y="993025"/>
                  </a:lnTo>
                  <a:lnTo>
                    <a:pt x="947923" y="970165"/>
                  </a:lnTo>
                  <a:lnTo>
                    <a:pt x="896705" y="1028700"/>
                  </a:lnTo>
                  <a:lnTo>
                    <a:pt x="892158" y="1028700"/>
                  </a:lnTo>
                  <a:lnTo>
                    <a:pt x="848863" y="985405"/>
                  </a:lnTo>
                  <a:lnTo>
                    <a:pt x="805568" y="1028700"/>
                  </a:lnTo>
                  <a:lnTo>
                    <a:pt x="786594" y="1028700"/>
                  </a:lnTo>
                  <a:lnTo>
                    <a:pt x="734563" y="970165"/>
                  </a:lnTo>
                  <a:lnTo>
                    <a:pt x="594011" y="964543"/>
                  </a:lnTo>
                  <a:lnTo>
                    <a:pt x="566923" y="947305"/>
                  </a:lnTo>
                  <a:lnTo>
                    <a:pt x="399283" y="990567"/>
                  </a:lnTo>
                  <a:lnTo>
                    <a:pt x="239263" y="985405"/>
                  </a:lnTo>
                  <a:lnTo>
                    <a:pt x="253695" y="1028700"/>
                  </a:lnTo>
                  <a:lnTo>
                    <a:pt x="232241" y="1028700"/>
                  </a:lnTo>
                  <a:lnTo>
                    <a:pt x="163063" y="970165"/>
                  </a:lnTo>
                  <a:lnTo>
                    <a:pt x="147823" y="1000645"/>
                  </a:lnTo>
                  <a:lnTo>
                    <a:pt x="98727" y="1028700"/>
                  </a:lnTo>
                  <a:lnTo>
                    <a:pt x="93756" y="1028700"/>
                  </a:lnTo>
                  <a:lnTo>
                    <a:pt x="71623" y="954925"/>
                  </a:lnTo>
                  <a:lnTo>
                    <a:pt x="23886" y="1028700"/>
                  </a:lnTo>
                  <a:lnTo>
                    <a:pt x="0" y="10287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67"/>
            </a:p>
          </p:txBody>
        </p:sp>
        <p:sp>
          <p:nvSpPr>
            <p:cNvPr id="131" name="Folded Corner 130"/>
            <p:cNvSpPr/>
            <p:nvPr/>
          </p:nvSpPr>
          <p:spPr>
            <a:xfrm rot="352812">
              <a:off x="5049409" y="1649457"/>
              <a:ext cx="1133602" cy="1162422"/>
            </a:xfrm>
            <a:prstGeom prst="foldedCorner">
              <a:avLst/>
            </a:prstGeom>
            <a:solidFill>
              <a:srgbClr val="7C7C7C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3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04</a:t>
              </a:r>
              <a:endParaRPr lang="en-US" sz="5333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419141" y="1717963"/>
              <a:ext cx="1949005" cy="638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67" b="1" dirty="0">
                  <a:solidFill>
                    <a:srgbClr val="7C7C7C"/>
                  </a:solidFill>
                </a:rPr>
                <a:t>HEADLINE</a:t>
              </a:r>
            </a:p>
            <a:p>
              <a:r>
                <a:rPr lang="en-US" sz="1867" dirty="0"/>
                <a:t>Sample text goes here, replace it with your text</a:t>
              </a:r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6175816" y="4296052"/>
            <a:ext cx="5372184" cy="1816529"/>
            <a:chOff x="4815512" y="2958600"/>
            <a:chExt cx="3594277" cy="1215354"/>
          </a:xfrm>
        </p:grpSpPr>
        <p:sp>
          <p:nvSpPr>
            <p:cNvPr id="134" name="Freeform 133"/>
            <p:cNvSpPr/>
            <p:nvPr/>
          </p:nvSpPr>
          <p:spPr>
            <a:xfrm>
              <a:off x="4815512" y="2958600"/>
              <a:ext cx="3594277" cy="1028700"/>
            </a:xfrm>
            <a:custGeom>
              <a:avLst/>
              <a:gdLst>
                <a:gd name="connsiteX0" fmla="*/ 0 w 3524250"/>
                <a:gd name="connsiteY0" fmla="*/ 0 h 1028700"/>
                <a:gd name="connsiteX1" fmla="*/ 3445789 w 3524250"/>
                <a:gd name="connsiteY1" fmla="*/ 0 h 1028700"/>
                <a:gd name="connsiteX2" fmla="*/ 3432043 w 3524250"/>
                <a:gd name="connsiteY2" fmla="*/ 10045 h 1028700"/>
                <a:gd name="connsiteX3" fmla="*/ 3485616 w 3524250"/>
                <a:gd name="connsiteY3" fmla="*/ 0 h 1028700"/>
                <a:gd name="connsiteX4" fmla="*/ 3524250 w 3524250"/>
                <a:gd name="connsiteY4" fmla="*/ 0 h 1028700"/>
                <a:gd name="connsiteX5" fmla="*/ 3524250 w 3524250"/>
                <a:gd name="connsiteY5" fmla="*/ 107955 h 1028700"/>
                <a:gd name="connsiteX6" fmla="*/ 3523483 w 3524250"/>
                <a:gd name="connsiteY6" fmla="*/ 109105 h 1028700"/>
                <a:gd name="connsiteX7" fmla="*/ 3493003 w 3524250"/>
                <a:gd name="connsiteY7" fmla="*/ 162445 h 1028700"/>
                <a:gd name="connsiteX8" fmla="*/ 3523483 w 3524250"/>
                <a:gd name="connsiteY8" fmla="*/ 223405 h 1028700"/>
                <a:gd name="connsiteX9" fmla="*/ 3524250 w 3524250"/>
                <a:gd name="connsiteY9" fmla="*/ 228774 h 1028700"/>
                <a:gd name="connsiteX10" fmla="*/ 3524250 w 3524250"/>
                <a:gd name="connsiteY10" fmla="*/ 372987 h 1028700"/>
                <a:gd name="connsiteX11" fmla="*/ 3508243 w 3524250"/>
                <a:gd name="connsiteY11" fmla="*/ 368185 h 1028700"/>
                <a:gd name="connsiteX12" fmla="*/ 3524250 w 3524250"/>
                <a:gd name="connsiteY12" fmla="*/ 428211 h 1028700"/>
                <a:gd name="connsiteX13" fmla="*/ 3524250 w 3524250"/>
                <a:gd name="connsiteY13" fmla="*/ 491531 h 1028700"/>
                <a:gd name="connsiteX14" fmla="*/ 3477763 w 3524250"/>
                <a:gd name="connsiteY14" fmla="*/ 520585 h 1028700"/>
                <a:gd name="connsiteX15" fmla="*/ 3477763 w 3524250"/>
                <a:gd name="connsiteY15" fmla="*/ 604405 h 1028700"/>
                <a:gd name="connsiteX16" fmla="*/ 3524250 w 3524250"/>
                <a:gd name="connsiteY16" fmla="*/ 645081 h 1028700"/>
                <a:gd name="connsiteX17" fmla="*/ 3524250 w 3524250"/>
                <a:gd name="connsiteY17" fmla="*/ 704782 h 1028700"/>
                <a:gd name="connsiteX18" fmla="*/ 3508243 w 3524250"/>
                <a:gd name="connsiteY18" fmla="*/ 756805 h 1028700"/>
                <a:gd name="connsiteX19" fmla="*/ 3470143 w 3524250"/>
                <a:gd name="connsiteY19" fmla="*/ 848245 h 1028700"/>
                <a:gd name="connsiteX20" fmla="*/ 3503561 w 3524250"/>
                <a:gd name="connsiteY20" fmla="*/ 1028700 h 1028700"/>
                <a:gd name="connsiteX21" fmla="*/ 3466101 w 3524250"/>
                <a:gd name="connsiteY21" fmla="*/ 1028700 h 1028700"/>
                <a:gd name="connsiteX22" fmla="*/ 3355843 w 3524250"/>
                <a:gd name="connsiteY22" fmla="*/ 962545 h 1028700"/>
                <a:gd name="connsiteX23" fmla="*/ 3360932 w 3524250"/>
                <a:gd name="connsiteY23" fmla="*/ 1028700 h 1028700"/>
                <a:gd name="connsiteX24" fmla="*/ 3332909 w 3524250"/>
                <a:gd name="connsiteY24" fmla="*/ 1028700 h 1028700"/>
                <a:gd name="connsiteX25" fmla="*/ 3264403 w 3524250"/>
                <a:gd name="connsiteY25" fmla="*/ 954925 h 1028700"/>
                <a:gd name="connsiteX26" fmla="*/ 3210301 w 3524250"/>
                <a:gd name="connsiteY26" fmla="*/ 1028700 h 1028700"/>
                <a:gd name="connsiteX27" fmla="*/ 3164997 w 3524250"/>
                <a:gd name="connsiteY27" fmla="*/ 1028700 h 1028700"/>
                <a:gd name="connsiteX28" fmla="*/ 3142483 w 3524250"/>
                <a:gd name="connsiteY28" fmla="*/ 970165 h 1028700"/>
                <a:gd name="connsiteX29" fmla="*/ 3079767 w 3524250"/>
                <a:gd name="connsiteY29" fmla="*/ 1028700 h 1028700"/>
                <a:gd name="connsiteX30" fmla="*/ 3002695 w 3524250"/>
                <a:gd name="connsiteY30" fmla="*/ 1028700 h 1028700"/>
                <a:gd name="connsiteX31" fmla="*/ 2959603 w 3524250"/>
                <a:gd name="connsiteY31" fmla="*/ 947305 h 1028700"/>
                <a:gd name="connsiteX32" fmla="*/ 2913092 w 3524250"/>
                <a:gd name="connsiteY32" fmla="*/ 1028700 h 1028700"/>
                <a:gd name="connsiteX33" fmla="*/ 2862522 w 3524250"/>
                <a:gd name="connsiteY33" fmla="*/ 1028700 h 1028700"/>
                <a:gd name="connsiteX34" fmla="*/ 2746243 w 3524250"/>
                <a:gd name="connsiteY34" fmla="*/ 947305 h 1028700"/>
                <a:gd name="connsiteX35" fmla="*/ 2757871 w 3524250"/>
                <a:gd name="connsiteY35" fmla="*/ 1028700 h 1028700"/>
                <a:gd name="connsiteX36" fmla="*/ 2718499 w 3524250"/>
                <a:gd name="connsiteY36" fmla="*/ 1028700 h 1028700"/>
                <a:gd name="connsiteX37" fmla="*/ 2631943 w 3524250"/>
                <a:gd name="connsiteY37" fmla="*/ 977785 h 1028700"/>
                <a:gd name="connsiteX38" fmla="*/ 2631943 w 3524250"/>
                <a:gd name="connsiteY38" fmla="*/ 1028700 h 1028700"/>
                <a:gd name="connsiteX39" fmla="*/ 2587073 w 3524250"/>
                <a:gd name="connsiteY39" fmla="*/ 1028700 h 1028700"/>
                <a:gd name="connsiteX40" fmla="*/ 2517643 w 3524250"/>
                <a:gd name="connsiteY40" fmla="*/ 977785 h 1028700"/>
                <a:gd name="connsiteX41" fmla="*/ 2492186 w 3524250"/>
                <a:gd name="connsiteY41" fmla="*/ 1028700 h 1028700"/>
                <a:gd name="connsiteX42" fmla="*/ 2462051 w 3524250"/>
                <a:gd name="connsiteY42" fmla="*/ 1028700 h 1028700"/>
                <a:gd name="connsiteX43" fmla="*/ 2371308 w 3524250"/>
                <a:gd name="connsiteY43" fmla="*/ 992403 h 1028700"/>
                <a:gd name="connsiteX44" fmla="*/ 2365243 w 3524250"/>
                <a:gd name="connsiteY44" fmla="*/ 970165 h 1028700"/>
                <a:gd name="connsiteX45" fmla="*/ 2348422 w 3524250"/>
                <a:gd name="connsiteY45" fmla="*/ 983248 h 1028700"/>
                <a:gd name="connsiteX46" fmla="*/ 2258563 w 3524250"/>
                <a:gd name="connsiteY46" fmla="*/ 947305 h 1028700"/>
                <a:gd name="connsiteX47" fmla="*/ 2250320 w 3524250"/>
                <a:gd name="connsiteY47" fmla="*/ 982338 h 1028700"/>
                <a:gd name="connsiteX48" fmla="*/ 2197603 w 3524250"/>
                <a:gd name="connsiteY48" fmla="*/ 954925 h 1028700"/>
                <a:gd name="connsiteX49" fmla="*/ 2109995 w 3524250"/>
                <a:gd name="connsiteY49" fmla="*/ 1028700 h 1028700"/>
                <a:gd name="connsiteX50" fmla="*/ 1989864 w 3524250"/>
                <a:gd name="connsiteY50" fmla="*/ 1028700 h 1028700"/>
                <a:gd name="connsiteX51" fmla="*/ 1923283 w 3524250"/>
                <a:gd name="connsiteY51" fmla="*/ 977785 h 1028700"/>
                <a:gd name="connsiteX52" fmla="*/ 1916919 w 3524250"/>
                <a:gd name="connsiteY52" fmla="*/ 1028700 h 1028700"/>
                <a:gd name="connsiteX53" fmla="*/ 1868990 w 3524250"/>
                <a:gd name="connsiteY53" fmla="*/ 1028700 h 1028700"/>
                <a:gd name="connsiteX54" fmla="*/ 1824223 w 3524250"/>
                <a:gd name="connsiteY54" fmla="*/ 947305 h 1028700"/>
                <a:gd name="connsiteX55" fmla="*/ 1816603 w 3524250"/>
                <a:gd name="connsiteY55" fmla="*/ 1000645 h 1028700"/>
                <a:gd name="connsiteX56" fmla="*/ 1703323 w 3524250"/>
                <a:gd name="connsiteY56" fmla="*/ 1014805 h 1028700"/>
                <a:gd name="connsiteX57" fmla="*/ 1671823 w 3524250"/>
                <a:gd name="connsiteY57" fmla="*/ 947305 h 1028700"/>
                <a:gd name="connsiteX58" fmla="*/ 1644420 w 3524250"/>
                <a:gd name="connsiteY58" fmla="*/ 1002110 h 1028700"/>
                <a:gd name="connsiteX59" fmla="*/ 1580383 w 3524250"/>
                <a:gd name="connsiteY59" fmla="*/ 954925 h 1028700"/>
                <a:gd name="connsiteX60" fmla="*/ 1572763 w 3524250"/>
                <a:gd name="connsiteY60" fmla="*/ 1000645 h 1028700"/>
                <a:gd name="connsiteX61" fmla="*/ 1561973 w 3524250"/>
                <a:gd name="connsiteY61" fmla="*/ 1028700 h 1028700"/>
                <a:gd name="connsiteX62" fmla="*/ 1476972 w 3524250"/>
                <a:gd name="connsiteY62" fmla="*/ 1028700 h 1028700"/>
                <a:gd name="connsiteX63" fmla="*/ 1435603 w 3524250"/>
                <a:gd name="connsiteY63" fmla="*/ 977785 h 1028700"/>
                <a:gd name="connsiteX64" fmla="*/ 1435603 w 3524250"/>
                <a:gd name="connsiteY64" fmla="*/ 1028700 h 1028700"/>
                <a:gd name="connsiteX65" fmla="*/ 1415513 w 3524250"/>
                <a:gd name="connsiteY65" fmla="*/ 1028700 h 1028700"/>
                <a:gd name="connsiteX66" fmla="*/ 1313683 w 3524250"/>
                <a:gd name="connsiteY66" fmla="*/ 977785 h 1028700"/>
                <a:gd name="connsiteX67" fmla="*/ 1300954 w 3524250"/>
                <a:gd name="connsiteY67" fmla="*/ 1028700 h 1028700"/>
                <a:gd name="connsiteX68" fmla="*/ 1291268 w 3524250"/>
                <a:gd name="connsiteY68" fmla="*/ 1028700 h 1028700"/>
                <a:gd name="connsiteX69" fmla="*/ 1222243 w 3524250"/>
                <a:gd name="connsiteY69" fmla="*/ 932065 h 1028700"/>
                <a:gd name="connsiteX70" fmla="*/ 1168903 w 3524250"/>
                <a:gd name="connsiteY70" fmla="*/ 993025 h 1028700"/>
                <a:gd name="connsiteX71" fmla="*/ 1152255 w 3524250"/>
                <a:gd name="connsiteY71" fmla="*/ 1028700 h 1028700"/>
                <a:gd name="connsiteX72" fmla="*/ 1078871 w 3524250"/>
                <a:gd name="connsiteY72" fmla="*/ 1028700 h 1028700"/>
                <a:gd name="connsiteX73" fmla="*/ 1062223 w 3524250"/>
                <a:gd name="connsiteY73" fmla="*/ 993025 h 1028700"/>
                <a:gd name="connsiteX74" fmla="*/ 947923 w 3524250"/>
                <a:gd name="connsiteY74" fmla="*/ 970165 h 1028700"/>
                <a:gd name="connsiteX75" fmla="*/ 896705 w 3524250"/>
                <a:gd name="connsiteY75" fmla="*/ 1028700 h 1028700"/>
                <a:gd name="connsiteX76" fmla="*/ 892158 w 3524250"/>
                <a:gd name="connsiteY76" fmla="*/ 1028700 h 1028700"/>
                <a:gd name="connsiteX77" fmla="*/ 848863 w 3524250"/>
                <a:gd name="connsiteY77" fmla="*/ 985405 h 1028700"/>
                <a:gd name="connsiteX78" fmla="*/ 805568 w 3524250"/>
                <a:gd name="connsiteY78" fmla="*/ 1028700 h 1028700"/>
                <a:gd name="connsiteX79" fmla="*/ 786594 w 3524250"/>
                <a:gd name="connsiteY79" fmla="*/ 1028700 h 1028700"/>
                <a:gd name="connsiteX80" fmla="*/ 734563 w 3524250"/>
                <a:gd name="connsiteY80" fmla="*/ 970165 h 1028700"/>
                <a:gd name="connsiteX81" fmla="*/ 594011 w 3524250"/>
                <a:gd name="connsiteY81" fmla="*/ 964543 h 1028700"/>
                <a:gd name="connsiteX82" fmla="*/ 566923 w 3524250"/>
                <a:gd name="connsiteY82" fmla="*/ 947305 h 1028700"/>
                <a:gd name="connsiteX83" fmla="*/ 399283 w 3524250"/>
                <a:gd name="connsiteY83" fmla="*/ 990567 h 1028700"/>
                <a:gd name="connsiteX84" fmla="*/ 239263 w 3524250"/>
                <a:gd name="connsiteY84" fmla="*/ 985405 h 1028700"/>
                <a:gd name="connsiteX85" fmla="*/ 253695 w 3524250"/>
                <a:gd name="connsiteY85" fmla="*/ 1028700 h 1028700"/>
                <a:gd name="connsiteX86" fmla="*/ 232241 w 3524250"/>
                <a:gd name="connsiteY86" fmla="*/ 1028700 h 1028700"/>
                <a:gd name="connsiteX87" fmla="*/ 163063 w 3524250"/>
                <a:gd name="connsiteY87" fmla="*/ 970165 h 1028700"/>
                <a:gd name="connsiteX88" fmla="*/ 147823 w 3524250"/>
                <a:gd name="connsiteY88" fmla="*/ 1000645 h 1028700"/>
                <a:gd name="connsiteX89" fmla="*/ 98727 w 3524250"/>
                <a:gd name="connsiteY89" fmla="*/ 1028700 h 1028700"/>
                <a:gd name="connsiteX90" fmla="*/ 93756 w 3524250"/>
                <a:gd name="connsiteY90" fmla="*/ 1028700 h 1028700"/>
                <a:gd name="connsiteX91" fmla="*/ 71623 w 3524250"/>
                <a:gd name="connsiteY91" fmla="*/ 954925 h 1028700"/>
                <a:gd name="connsiteX92" fmla="*/ 23886 w 3524250"/>
                <a:gd name="connsiteY92" fmla="*/ 1028700 h 1028700"/>
                <a:gd name="connsiteX93" fmla="*/ 0 w 3524250"/>
                <a:gd name="connsiteY93" fmla="*/ 1028700 h 1028700"/>
                <a:gd name="connsiteX94" fmla="*/ 0 w 3524250"/>
                <a:gd name="connsiteY94" fmla="*/ 0 h 1028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3524250" h="1028700">
                  <a:moveTo>
                    <a:pt x="0" y="0"/>
                  </a:moveTo>
                  <a:lnTo>
                    <a:pt x="3445789" y="0"/>
                  </a:lnTo>
                  <a:lnTo>
                    <a:pt x="3432043" y="10045"/>
                  </a:lnTo>
                  <a:lnTo>
                    <a:pt x="3485616" y="0"/>
                  </a:lnTo>
                  <a:lnTo>
                    <a:pt x="3524250" y="0"/>
                  </a:lnTo>
                  <a:lnTo>
                    <a:pt x="3524250" y="107955"/>
                  </a:lnTo>
                  <a:lnTo>
                    <a:pt x="3523483" y="109105"/>
                  </a:lnTo>
                  <a:lnTo>
                    <a:pt x="3493003" y="162445"/>
                  </a:lnTo>
                  <a:lnTo>
                    <a:pt x="3523483" y="223405"/>
                  </a:lnTo>
                  <a:lnTo>
                    <a:pt x="3524250" y="228774"/>
                  </a:lnTo>
                  <a:lnTo>
                    <a:pt x="3524250" y="372987"/>
                  </a:lnTo>
                  <a:lnTo>
                    <a:pt x="3508243" y="368185"/>
                  </a:lnTo>
                  <a:lnTo>
                    <a:pt x="3524250" y="428211"/>
                  </a:lnTo>
                  <a:lnTo>
                    <a:pt x="3524250" y="491531"/>
                  </a:lnTo>
                  <a:lnTo>
                    <a:pt x="3477763" y="520585"/>
                  </a:lnTo>
                  <a:lnTo>
                    <a:pt x="3477763" y="604405"/>
                  </a:lnTo>
                  <a:lnTo>
                    <a:pt x="3524250" y="645081"/>
                  </a:lnTo>
                  <a:lnTo>
                    <a:pt x="3524250" y="704782"/>
                  </a:lnTo>
                  <a:lnTo>
                    <a:pt x="3508243" y="756805"/>
                  </a:lnTo>
                  <a:lnTo>
                    <a:pt x="3470143" y="848245"/>
                  </a:lnTo>
                  <a:lnTo>
                    <a:pt x="3503561" y="1028700"/>
                  </a:lnTo>
                  <a:lnTo>
                    <a:pt x="3466101" y="1028700"/>
                  </a:lnTo>
                  <a:lnTo>
                    <a:pt x="3355843" y="962545"/>
                  </a:lnTo>
                  <a:lnTo>
                    <a:pt x="3360932" y="1028700"/>
                  </a:lnTo>
                  <a:lnTo>
                    <a:pt x="3332909" y="1028700"/>
                  </a:lnTo>
                  <a:lnTo>
                    <a:pt x="3264403" y="954925"/>
                  </a:lnTo>
                  <a:lnTo>
                    <a:pt x="3210301" y="1028700"/>
                  </a:lnTo>
                  <a:lnTo>
                    <a:pt x="3164997" y="1028700"/>
                  </a:lnTo>
                  <a:lnTo>
                    <a:pt x="3142483" y="970165"/>
                  </a:lnTo>
                  <a:lnTo>
                    <a:pt x="3079767" y="1028700"/>
                  </a:lnTo>
                  <a:lnTo>
                    <a:pt x="3002695" y="1028700"/>
                  </a:lnTo>
                  <a:lnTo>
                    <a:pt x="2959603" y="947305"/>
                  </a:lnTo>
                  <a:lnTo>
                    <a:pt x="2913092" y="1028700"/>
                  </a:lnTo>
                  <a:lnTo>
                    <a:pt x="2862522" y="1028700"/>
                  </a:lnTo>
                  <a:lnTo>
                    <a:pt x="2746243" y="947305"/>
                  </a:lnTo>
                  <a:lnTo>
                    <a:pt x="2757871" y="1028700"/>
                  </a:lnTo>
                  <a:lnTo>
                    <a:pt x="2718499" y="1028700"/>
                  </a:lnTo>
                  <a:lnTo>
                    <a:pt x="2631943" y="977785"/>
                  </a:lnTo>
                  <a:lnTo>
                    <a:pt x="2631943" y="1028700"/>
                  </a:lnTo>
                  <a:lnTo>
                    <a:pt x="2587073" y="1028700"/>
                  </a:lnTo>
                  <a:lnTo>
                    <a:pt x="2517643" y="977785"/>
                  </a:lnTo>
                  <a:lnTo>
                    <a:pt x="2492186" y="1028700"/>
                  </a:lnTo>
                  <a:lnTo>
                    <a:pt x="2462051" y="1028700"/>
                  </a:lnTo>
                  <a:lnTo>
                    <a:pt x="2371308" y="992403"/>
                  </a:lnTo>
                  <a:lnTo>
                    <a:pt x="2365243" y="970165"/>
                  </a:lnTo>
                  <a:lnTo>
                    <a:pt x="2348422" y="983248"/>
                  </a:lnTo>
                  <a:lnTo>
                    <a:pt x="2258563" y="947305"/>
                  </a:lnTo>
                  <a:lnTo>
                    <a:pt x="2250320" y="982338"/>
                  </a:lnTo>
                  <a:lnTo>
                    <a:pt x="2197603" y="954925"/>
                  </a:lnTo>
                  <a:lnTo>
                    <a:pt x="2109995" y="1028700"/>
                  </a:lnTo>
                  <a:lnTo>
                    <a:pt x="1989864" y="1028700"/>
                  </a:lnTo>
                  <a:lnTo>
                    <a:pt x="1923283" y="977785"/>
                  </a:lnTo>
                  <a:lnTo>
                    <a:pt x="1916919" y="1028700"/>
                  </a:lnTo>
                  <a:lnTo>
                    <a:pt x="1868990" y="1028700"/>
                  </a:lnTo>
                  <a:lnTo>
                    <a:pt x="1824223" y="947305"/>
                  </a:lnTo>
                  <a:lnTo>
                    <a:pt x="1816603" y="1000645"/>
                  </a:lnTo>
                  <a:lnTo>
                    <a:pt x="1703323" y="1014805"/>
                  </a:lnTo>
                  <a:lnTo>
                    <a:pt x="1671823" y="947305"/>
                  </a:lnTo>
                  <a:lnTo>
                    <a:pt x="1644420" y="1002110"/>
                  </a:lnTo>
                  <a:lnTo>
                    <a:pt x="1580383" y="954925"/>
                  </a:lnTo>
                  <a:lnTo>
                    <a:pt x="1572763" y="1000645"/>
                  </a:lnTo>
                  <a:lnTo>
                    <a:pt x="1561973" y="1028700"/>
                  </a:lnTo>
                  <a:lnTo>
                    <a:pt x="1476972" y="1028700"/>
                  </a:lnTo>
                  <a:lnTo>
                    <a:pt x="1435603" y="977785"/>
                  </a:lnTo>
                  <a:lnTo>
                    <a:pt x="1435603" y="1028700"/>
                  </a:lnTo>
                  <a:lnTo>
                    <a:pt x="1415513" y="1028700"/>
                  </a:lnTo>
                  <a:lnTo>
                    <a:pt x="1313683" y="977785"/>
                  </a:lnTo>
                  <a:lnTo>
                    <a:pt x="1300954" y="1028700"/>
                  </a:lnTo>
                  <a:lnTo>
                    <a:pt x="1291268" y="1028700"/>
                  </a:lnTo>
                  <a:lnTo>
                    <a:pt x="1222243" y="932065"/>
                  </a:lnTo>
                  <a:lnTo>
                    <a:pt x="1168903" y="993025"/>
                  </a:lnTo>
                  <a:lnTo>
                    <a:pt x="1152255" y="1028700"/>
                  </a:lnTo>
                  <a:lnTo>
                    <a:pt x="1078871" y="1028700"/>
                  </a:lnTo>
                  <a:lnTo>
                    <a:pt x="1062223" y="993025"/>
                  </a:lnTo>
                  <a:lnTo>
                    <a:pt x="947923" y="970165"/>
                  </a:lnTo>
                  <a:lnTo>
                    <a:pt x="896705" y="1028700"/>
                  </a:lnTo>
                  <a:lnTo>
                    <a:pt x="892158" y="1028700"/>
                  </a:lnTo>
                  <a:lnTo>
                    <a:pt x="848863" y="985405"/>
                  </a:lnTo>
                  <a:lnTo>
                    <a:pt x="805568" y="1028700"/>
                  </a:lnTo>
                  <a:lnTo>
                    <a:pt x="786594" y="1028700"/>
                  </a:lnTo>
                  <a:lnTo>
                    <a:pt x="734563" y="970165"/>
                  </a:lnTo>
                  <a:lnTo>
                    <a:pt x="594011" y="964543"/>
                  </a:lnTo>
                  <a:lnTo>
                    <a:pt x="566923" y="947305"/>
                  </a:lnTo>
                  <a:lnTo>
                    <a:pt x="399283" y="990567"/>
                  </a:lnTo>
                  <a:lnTo>
                    <a:pt x="239263" y="985405"/>
                  </a:lnTo>
                  <a:lnTo>
                    <a:pt x="253695" y="1028700"/>
                  </a:lnTo>
                  <a:lnTo>
                    <a:pt x="232241" y="1028700"/>
                  </a:lnTo>
                  <a:lnTo>
                    <a:pt x="163063" y="970165"/>
                  </a:lnTo>
                  <a:lnTo>
                    <a:pt x="147823" y="1000645"/>
                  </a:lnTo>
                  <a:lnTo>
                    <a:pt x="98727" y="1028700"/>
                  </a:lnTo>
                  <a:lnTo>
                    <a:pt x="93756" y="1028700"/>
                  </a:lnTo>
                  <a:lnTo>
                    <a:pt x="71623" y="954925"/>
                  </a:lnTo>
                  <a:lnTo>
                    <a:pt x="23886" y="1028700"/>
                  </a:lnTo>
                  <a:lnTo>
                    <a:pt x="0" y="10287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67"/>
            </a:p>
          </p:txBody>
        </p:sp>
        <p:sp>
          <p:nvSpPr>
            <p:cNvPr id="135" name="Folded Corner 134"/>
            <p:cNvSpPr/>
            <p:nvPr/>
          </p:nvSpPr>
          <p:spPr>
            <a:xfrm rot="21472812">
              <a:off x="5173234" y="3011532"/>
              <a:ext cx="1133602" cy="1162422"/>
            </a:xfrm>
            <a:prstGeom prst="foldedCorner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3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05</a:t>
              </a: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6419141" y="3034145"/>
              <a:ext cx="1949005" cy="638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67" b="1" dirty="0">
                  <a:solidFill>
                    <a:srgbClr val="7C7C7C"/>
                  </a:solidFill>
                </a:rPr>
                <a:t>HEADLINE</a:t>
              </a:r>
            </a:p>
            <a:p>
              <a:r>
                <a:rPr lang="en-US" sz="1867" dirty="0"/>
                <a:t>Sample text goes here, replace it with your text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32CCD32-86F8-4CF9-9B0A-4E4F01316F8A}"/>
              </a:ext>
            </a:extLst>
          </p:cNvPr>
          <p:cNvGrpSpPr/>
          <p:nvPr/>
        </p:nvGrpSpPr>
        <p:grpSpPr>
          <a:xfrm>
            <a:off x="646258" y="669210"/>
            <a:ext cx="3235701" cy="98538"/>
            <a:chOff x="867230" y="5081962"/>
            <a:chExt cx="3235701" cy="98538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1C6AFD36-BFD1-49DC-BB9C-73723726F18A}"/>
                </a:ext>
              </a:extLst>
            </p:cNvPr>
            <p:cNvSpPr/>
            <p:nvPr/>
          </p:nvSpPr>
          <p:spPr>
            <a:xfrm>
              <a:off x="867230" y="5081962"/>
              <a:ext cx="98539" cy="98538"/>
            </a:xfrm>
            <a:prstGeom prst="ellipse">
              <a:avLst/>
            </a:prstGeom>
            <a:solidFill>
              <a:srgbClr val="FF9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746DBB2D-43F4-42AA-9C8A-F6E744A2AC8F}"/>
                </a:ext>
              </a:extLst>
            </p:cNvPr>
            <p:cNvSpPr/>
            <p:nvPr/>
          </p:nvSpPr>
          <p:spPr>
            <a:xfrm>
              <a:off x="1153887" y="5081962"/>
              <a:ext cx="98539" cy="98538"/>
            </a:xfrm>
            <a:prstGeom prst="ellipse">
              <a:avLst/>
            </a:prstGeom>
            <a:solidFill>
              <a:srgbClr val="1FD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F0155283-E111-4297-A13F-3510FA6BC461}"/>
                </a:ext>
              </a:extLst>
            </p:cNvPr>
            <p:cNvSpPr/>
            <p:nvPr/>
          </p:nvSpPr>
          <p:spPr>
            <a:xfrm>
              <a:off x="1440544" y="5081962"/>
              <a:ext cx="98539" cy="98538"/>
            </a:xfrm>
            <a:prstGeom prst="ellipse">
              <a:avLst/>
            </a:prstGeom>
            <a:solidFill>
              <a:srgbClr val="FF1A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AB013C1D-EC2C-4DC3-A327-E6047E807793}"/>
                </a:ext>
              </a:extLst>
            </p:cNvPr>
            <p:cNvCxnSpPr>
              <a:cxnSpLocks/>
            </p:cNvCxnSpPr>
            <p:nvPr/>
          </p:nvCxnSpPr>
          <p:spPr>
            <a:xfrm>
              <a:off x="1727200" y="5131231"/>
              <a:ext cx="2375731" cy="0"/>
            </a:xfrm>
            <a:prstGeom prst="line">
              <a:avLst/>
            </a:prstGeom>
            <a:ln w="6350" cap="rnd">
              <a:solidFill>
                <a:schemeClr val="bg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25"/>
          <p:cNvSpPr/>
          <p:nvPr/>
        </p:nvSpPr>
        <p:spPr>
          <a:xfrm>
            <a:off x="507632" y="176648"/>
            <a:ext cx="23387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497326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CEDC00"/>
      </a:accent4>
      <a:accent5>
        <a:srgbClr val="7CCA62"/>
      </a:accent5>
      <a:accent6>
        <a:srgbClr val="08BEC9"/>
      </a:accent6>
      <a:hlink>
        <a:srgbClr val="002855"/>
      </a:hlink>
      <a:folHlink>
        <a:srgbClr val="85DFD0"/>
      </a:folHlink>
    </a:clrScheme>
    <a:fontScheme name="Custom 11">
      <a:majorFont>
        <a:latin typeface="Lato Black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609</Words>
  <Application>Microsoft Office PowerPoint</Application>
  <PresentationFormat>Widescreen</PresentationFormat>
  <Paragraphs>99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Arial Rounded MT Bold</vt:lpstr>
      <vt:lpstr>Calibri</vt:lpstr>
      <vt:lpstr>Cambria</vt:lpstr>
      <vt:lpstr>Lato</vt:lpstr>
      <vt:lpstr>Lato Black</vt:lpstr>
      <vt:lpstr>Segoe UI Light</vt:lpstr>
      <vt:lpstr>Office Theme</vt:lpstr>
      <vt:lpstr>PowerPoint Presentation</vt:lpstr>
      <vt:lpstr>PowerPoint Presentation</vt:lpstr>
      <vt:lpstr>PowerPoint Presentation</vt:lpstr>
      <vt:lpstr>PowerPoint Presentation</vt:lpstr>
      <vt:lpstr>Example text – circle segments, if is the case</vt:lpstr>
      <vt:lpstr>insert your data</vt:lpstr>
      <vt:lpstr>infographic table chart</vt:lpstr>
      <vt:lpstr>Please conclude  - max 2 slides</vt:lpstr>
      <vt:lpstr>Please conclude  - max 2 slides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harismufian</dc:creator>
  <cp:lastModifiedBy>Leontina Grigore Gurgu</cp:lastModifiedBy>
  <cp:revision>68</cp:revision>
  <dcterms:created xsi:type="dcterms:W3CDTF">2019-07-18T07:25:47Z</dcterms:created>
  <dcterms:modified xsi:type="dcterms:W3CDTF">2021-04-03T14:45:14Z</dcterms:modified>
</cp:coreProperties>
</file>